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4.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7.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8" r:id="rId2"/>
    <p:sldId id="259" r:id="rId3"/>
    <p:sldId id="263" r:id="rId4"/>
    <p:sldId id="264" r:id="rId5"/>
    <p:sldId id="265" r:id="rId6"/>
    <p:sldId id="266" r:id="rId7"/>
    <p:sldId id="267" r:id="rId8"/>
    <p:sldId id="268" r:id="rId9"/>
    <p:sldId id="269" r:id="rId10"/>
    <p:sldId id="270" r:id="rId11"/>
    <p:sldId id="271" r:id="rId12"/>
    <p:sldId id="287" r:id="rId13"/>
    <p:sldId id="273" r:id="rId14"/>
    <p:sldId id="274" r:id="rId15"/>
    <p:sldId id="288" r:id="rId16"/>
    <p:sldId id="275" r:id="rId17"/>
    <p:sldId id="281" r:id="rId18"/>
    <p:sldId id="282" r:id="rId19"/>
    <p:sldId id="283" r:id="rId20"/>
    <p:sldId id="284" r:id="rId21"/>
    <p:sldId id="285" r:id="rId22"/>
    <p:sldId id="286" r:id="rId23"/>
    <p:sldId id="289" r:id="rId24"/>
    <p:sldId id="290" r:id="rId25"/>
    <p:sldId id="293" r:id="rId26"/>
    <p:sldId id="296" r:id="rId27"/>
    <p:sldId id="297" r:id="rId28"/>
    <p:sldId id="298" r:id="rId29"/>
    <p:sldId id="299" r:id="rId30"/>
    <p:sldId id="300" r:id="rId31"/>
    <p:sldId id="301" r:id="rId32"/>
    <p:sldId id="294" r:id="rId33"/>
    <p:sldId id="295" r:id="rId34"/>
    <p:sldId id="302" r:id="rId35"/>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5418963A-6F42-4364-9AD4-1064C2B7C7C7}">
          <p14:sldIdLst>
            <p14:sldId id="258"/>
            <p14:sldId id="259"/>
          </p14:sldIdLst>
        </p14:section>
        <p14:section name="Content" id="{4ADF8025-0EEE-4A85-89E8-4128733C36B3}">
          <p14:sldIdLst>
            <p14:sldId id="263"/>
          </p14:sldIdLst>
        </p14:section>
        <p14:section name="Who is Ratan Tata" id="{DFBCF99C-57F4-4B18-8753-68E708E61FB0}">
          <p14:sldIdLst>
            <p14:sldId id="264"/>
            <p14:sldId id="265"/>
          </p14:sldIdLst>
        </p14:section>
        <p14:section name="Less is More" id="{B297C3CA-E963-4D79-9A12-E9BC8B039863}">
          <p14:sldIdLst>
            <p14:sldId id="266"/>
            <p14:sldId id="267"/>
          </p14:sldIdLst>
        </p14:section>
        <p14:section name="Ratan Tata’s Impact &amp; Legacy" id="{D4DD461A-E1F3-4A9B-8590-BAFD2A11B379}">
          <p14:sldIdLst>
            <p14:sldId id="268"/>
            <p14:sldId id="269"/>
          </p14:sldIdLst>
        </p14:section>
        <p14:section name="Becoming Chairman of Tata Sons" id="{72840E85-3D5B-49A8-878E-FAC8371759A6}">
          <p14:sldIdLst>
            <p14:sldId id="270"/>
            <p14:sldId id="271"/>
            <p14:sldId id="287"/>
          </p14:sldIdLst>
        </p14:section>
        <p14:section name="Tata Sons Subsidiaries" id="{19374C13-C8DB-49CD-9547-8703E97F60F1}">
          <p14:sldIdLst>
            <p14:sldId id="273"/>
            <p14:sldId id="274"/>
            <p14:sldId id="288"/>
          </p14:sldIdLst>
        </p14:section>
        <p14:section name="Examples of His Leadership" id="{5B958021-CD8A-4F56-A7A4-314898FE056B}">
          <p14:sldIdLst>
            <p14:sldId id="275"/>
            <p14:sldId id="281"/>
            <p14:sldId id="282"/>
            <p14:sldId id="283"/>
            <p14:sldId id="284"/>
            <p14:sldId id="285"/>
            <p14:sldId id="286"/>
            <p14:sldId id="289"/>
          </p14:sldIdLst>
        </p14:section>
        <p14:section name="Lessons we can learn" id="{05A1578F-4371-4FAB-95F0-0730935EAE31}">
          <p14:sldIdLst>
            <p14:sldId id="290"/>
            <p14:sldId id="293"/>
            <p14:sldId id="296"/>
            <p14:sldId id="297"/>
            <p14:sldId id="298"/>
            <p14:sldId id="299"/>
            <p14:sldId id="300"/>
            <p14:sldId id="301"/>
          </p14:sldIdLst>
        </p14:section>
        <p14:section name="Connections" id="{6AA14EBE-C184-4575-BCC0-BC4F4ED5DB88}">
          <p14:sldIdLst/>
        </p14:section>
        <p14:section name="Quote" id="{559A4229-88A2-4DB6-B634-D3D48E6C73CB}">
          <p14:sldIdLst>
            <p14:sldId id="294"/>
          </p14:sldIdLst>
        </p14:section>
        <p14:section name="Sources" id="{DBD05D8E-EF24-47F2-9CF6-437CF0E71DDF}">
          <p14:sldIdLst>
            <p14:sldId id="295"/>
          </p14:sldIdLst>
        </p14:section>
        <p14:section name="Thank you" id="{9AA235FA-65C4-4C27-8D7C-E57595A6E55D}">
          <p14:sldIdLst>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5B9BD5"/>
    <a:srgbClr val="9DC3E6"/>
    <a:srgbClr val="BDD7EE"/>
    <a:srgbClr val="FC6F00"/>
    <a:srgbClr val="B132B9"/>
    <a:srgbClr val="F32A6B"/>
    <a:srgbClr val="F31742"/>
    <a:srgbClr val="0A0A0A"/>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BE514-5874-40A6-9BE5-5A2B30308A54}" v="336" dt="2025-12-23T06:28:23.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1" autoAdjust="0"/>
    <p:restoredTop sz="93400" autoAdjust="0"/>
  </p:normalViewPr>
  <p:slideViewPr>
    <p:cSldViewPr snapToGrid="0" showGuides="1">
      <p:cViewPr>
        <p:scale>
          <a:sx n="50" d="100"/>
          <a:sy n="50" d="100"/>
        </p:scale>
        <p:origin x="1244" y="2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daan Kulshreshtha" userId="6db5a29ce8bfebfb" providerId="LiveId" clId="{11C91A3B-277C-4A78-8DBB-6A5A1673F7BA}"/>
    <pc:docChg chg="undo redo custSel addSld delSld modSld sldOrd addSection modSection">
      <pc:chgData name="Vardaan Kulshreshtha" userId="6db5a29ce8bfebfb" providerId="LiveId" clId="{11C91A3B-277C-4A78-8DBB-6A5A1673F7BA}" dt="2025-12-23T06:29:16.493" v="5165"/>
      <pc:docMkLst>
        <pc:docMk/>
      </pc:docMkLst>
      <pc:sldChg chg="addSp delSp modSp mod">
        <pc:chgData name="Vardaan Kulshreshtha" userId="6db5a29ce8bfebfb" providerId="LiveId" clId="{11C91A3B-277C-4A78-8DBB-6A5A1673F7BA}" dt="2025-12-21T08:16:22.427" v="2922" actId="1076"/>
        <pc:sldMkLst>
          <pc:docMk/>
          <pc:sldMk cId="0" sldId="258"/>
        </pc:sldMkLst>
        <pc:spChg chg="add mod">
          <ac:chgData name="Vardaan Kulshreshtha" userId="6db5a29ce8bfebfb" providerId="LiveId" clId="{11C91A3B-277C-4A78-8DBB-6A5A1673F7BA}" dt="2025-12-17T13:30:52.660" v="193" actId="1076"/>
          <ac:spMkLst>
            <pc:docMk/>
            <pc:sldMk cId="0" sldId="258"/>
            <ac:spMk id="2" creationId="{D07CAC6B-2E3C-5ED0-663E-5DA72A346134}"/>
          </ac:spMkLst>
        </pc:spChg>
        <pc:spChg chg="add mod">
          <ac:chgData name="Vardaan Kulshreshtha" userId="6db5a29ce8bfebfb" providerId="LiveId" clId="{11C91A3B-277C-4A78-8DBB-6A5A1673F7BA}" dt="2025-12-17T13:31:12.809" v="198" actId="1076"/>
          <ac:spMkLst>
            <pc:docMk/>
            <pc:sldMk cId="0" sldId="258"/>
            <ac:spMk id="3" creationId="{BE3DC655-15BF-15F2-ADA5-37C74F10EB43}"/>
          </ac:spMkLst>
        </pc:spChg>
        <pc:spChg chg="add mod">
          <ac:chgData name="Vardaan Kulshreshtha" userId="6db5a29ce8bfebfb" providerId="LiveId" clId="{11C91A3B-277C-4A78-8DBB-6A5A1673F7BA}" dt="2025-12-21T08:16:22.427" v="2922" actId="1076"/>
          <ac:spMkLst>
            <pc:docMk/>
            <pc:sldMk cId="0" sldId="258"/>
            <ac:spMk id="7" creationId="{2E49F1FA-5980-74F2-5DF3-40C91A9816FA}"/>
          </ac:spMkLst>
        </pc:spChg>
        <pc:picChg chg="add mod">
          <ac:chgData name="Vardaan Kulshreshtha" userId="6db5a29ce8bfebfb" providerId="LiveId" clId="{11C91A3B-277C-4A78-8DBB-6A5A1673F7BA}" dt="2025-12-21T08:16:22.427" v="2922" actId="1076"/>
          <ac:picMkLst>
            <pc:docMk/>
            <pc:sldMk cId="0" sldId="258"/>
            <ac:picMk id="8" creationId="{148C977E-AFD4-24E0-228F-6E42A7AE3041}"/>
          </ac:picMkLst>
        </pc:picChg>
      </pc:sldChg>
      <pc:sldChg chg="addSp modSp mod">
        <pc:chgData name="Vardaan Kulshreshtha" userId="6db5a29ce8bfebfb" providerId="LiveId" clId="{11C91A3B-277C-4A78-8DBB-6A5A1673F7BA}" dt="2025-12-21T08:15:43.985" v="2918" actId="1076"/>
        <pc:sldMkLst>
          <pc:docMk/>
          <pc:sldMk cId="0" sldId="259"/>
        </pc:sldMkLst>
        <pc:spChg chg="mod">
          <ac:chgData name="Vardaan Kulshreshtha" userId="6db5a29ce8bfebfb" providerId="LiveId" clId="{11C91A3B-277C-4A78-8DBB-6A5A1673F7BA}" dt="2025-12-17T13:30:12.402" v="170" actId="1076"/>
          <ac:spMkLst>
            <pc:docMk/>
            <pc:sldMk cId="0" sldId="259"/>
            <ac:spMk id="2" creationId="{00000000-0000-0000-0000-000000000000}"/>
          </ac:spMkLst>
        </pc:spChg>
        <pc:spChg chg="mod">
          <ac:chgData name="Vardaan Kulshreshtha" userId="6db5a29ce8bfebfb" providerId="LiveId" clId="{11C91A3B-277C-4A78-8DBB-6A5A1673F7BA}" dt="2025-12-17T13:31:03.544" v="195" actId="20577"/>
          <ac:spMkLst>
            <pc:docMk/>
            <pc:sldMk cId="0" sldId="259"/>
            <ac:spMk id="3" creationId="{00000000-0000-0000-0000-000000000000}"/>
          </ac:spMkLst>
        </pc:spChg>
        <pc:spChg chg="add mod">
          <ac:chgData name="Vardaan Kulshreshtha" userId="6db5a29ce8bfebfb" providerId="LiveId" clId="{11C91A3B-277C-4A78-8DBB-6A5A1673F7BA}" dt="2025-12-21T08:15:40.366" v="2917" actId="20577"/>
          <ac:spMkLst>
            <pc:docMk/>
            <pc:sldMk cId="0" sldId="259"/>
            <ac:spMk id="4" creationId="{2A757058-0314-3AAE-D423-23ED3F513E0B}"/>
          </ac:spMkLst>
        </pc:spChg>
        <pc:picChg chg="add mod">
          <ac:chgData name="Vardaan Kulshreshtha" userId="6db5a29ce8bfebfb" providerId="LiveId" clId="{11C91A3B-277C-4A78-8DBB-6A5A1673F7BA}" dt="2025-12-21T08:15:43.985" v="2918" actId="1076"/>
          <ac:picMkLst>
            <pc:docMk/>
            <pc:sldMk cId="0" sldId="259"/>
            <ac:picMk id="5" creationId="{E5EBA3EF-72E3-5409-071F-30CA2347900F}"/>
          </ac:picMkLst>
        </pc:picChg>
      </pc:sldChg>
      <pc:sldChg chg="addSp delSp modSp mod setBg">
        <pc:chgData name="Vardaan Kulshreshtha" userId="6db5a29ce8bfebfb" providerId="LiveId" clId="{11C91A3B-277C-4A78-8DBB-6A5A1673F7BA}" dt="2025-12-22T14:46:36.323" v="5109"/>
        <pc:sldMkLst>
          <pc:docMk/>
          <pc:sldMk cId="0" sldId="263"/>
        </pc:sldMkLst>
        <pc:spChg chg="add mod">
          <ac:chgData name="Vardaan Kulshreshtha" userId="6db5a29ce8bfebfb" providerId="LiveId" clId="{11C91A3B-277C-4A78-8DBB-6A5A1673F7BA}" dt="2025-12-21T08:17:03.690" v="2926" actId="1076"/>
          <ac:spMkLst>
            <pc:docMk/>
            <pc:sldMk cId="0" sldId="263"/>
            <ac:spMk id="2" creationId="{884CF3E2-EFE6-6F8E-35EC-521A9DE92B6C}"/>
          </ac:spMkLst>
        </pc:spChg>
        <pc:spChg chg="add mod">
          <ac:chgData name="Vardaan Kulshreshtha" userId="6db5a29ce8bfebfb" providerId="LiveId" clId="{11C91A3B-277C-4A78-8DBB-6A5A1673F7BA}" dt="2025-12-17T13:15:32.513" v="28" actId="14100"/>
          <ac:spMkLst>
            <pc:docMk/>
            <pc:sldMk cId="0" sldId="263"/>
            <ac:spMk id="7" creationId="{70237572-824B-BC8F-89A7-073E4C6F18EF}"/>
          </ac:spMkLst>
        </pc:spChg>
        <pc:spChg chg="add del mod topLvl">
          <ac:chgData name="Vardaan Kulshreshtha" userId="6db5a29ce8bfebfb" providerId="LiveId" clId="{11C91A3B-277C-4A78-8DBB-6A5A1673F7BA}" dt="2025-12-22T13:14:07.818" v="3960" actId="478"/>
          <ac:spMkLst>
            <pc:docMk/>
            <pc:sldMk cId="0" sldId="263"/>
            <ac:spMk id="12" creationId="{D7028E26-0D9D-33EB-E775-180FEA6D6CBA}"/>
          </ac:spMkLst>
        </pc:spChg>
        <pc:spChg chg="add mod">
          <ac:chgData name="Vardaan Kulshreshtha" userId="6db5a29ce8bfebfb" providerId="LiveId" clId="{11C91A3B-277C-4A78-8DBB-6A5A1673F7BA}" dt="2025-12-17T13:32:17.549" v="206" actId="1076"/>
          <ac:spMkLst>
            <pc:docMk/>
            <pc:sldMk cId="0" sldId="263"/>
            <ac:spMk id="13" creationId="{004639D9-D09C-7C9B-A8F6-5BBE3CC66E90}"/>
          </ac:spMkLst>
        </pc:spChg>
        <pc:spChg chg="add mod">
          <ac:chgData name="Vardaan Kulshreshtha" userId="6db5a29ce8bfebfb" providerId="LiveId" clId="{11C91A3B-277C-4A78-8DBB-6A5A1673F7BA}" dt="2025-12-17T13:32:24.253" v="208" actId="1076"/>
          <ac:spMkLst>
            <pc:docMk/>
            <pc:sldMk cId="0" sldId="263"/>
            <ac:spMk id="14" creationId="{7A3248F0-E1CB-3DC6-0DD9-2E5797744374}"/>
          </ac:spMkLst>
        </pc:spChg>
        <pc:spChg chg="add del mod topLvl">
          <ac:chgData name="Vardaan Kulshreshtha" userId="6db5a29ce8bfebfb" providerId="LiveId" clId="{11C91A3B-277C-4A78-8DBB-6A5A1673F7BA}" dt="2025-12-22T14:46:14.382" v="5105" actId="478"/>
          <ac:spMkLst>
            <pc:docMk/>
            <pc:sldMk cId="0" sldId="263"/>
            <ac:spMk id="25" creationId="{A1C5D5F9-39A1-C598-6699-3D1BBE80700B}"/>
          </ac:spMkLst>
        </pc:spChg>
        <pc:spChg chg="add del mod">
          <ac:chgData name="Vardaan Kulshreshtha" userId="6db5a29ce8bfebfb" providerId="LiveId" clId="{11C91A3B-277C-4A78-8DBB-6A5A1673F7BA}" dt="2025-12-22T14:45:57.874" v="5097" actId="478"/>
          <ac:spMkLst>
            <pc:docMk/>
            <pc:sldMk cId="0" sldId="263"/>
            <ac:spMk id="29" creationId="{50D0B1DF-D66A-E693-7929-96DC51CB62E8}"/>
          </ac:spMkLst>
        </pc:spChg>
        <pc:graphicFrameChg chg="add mod modGraphic">
          <ac:chgData name="Vardaan Kulshreshtha" userId="6db5a29ce8bfebfb" providerId="LiveId" clId="{11C91A3B-277C-4A78-8DBB-6A5A1673F7BA}" dt="2025-12-22T14:46:11.622" v="5103" actId="1076"/>
          <ac:graphicFrameMkLst>
            <pc:docMk/>
            <pc:sldMk cId="0" sldId="263"/>
            <ac:graphicFrameMk id="3" creationId="{68F12262-E916-BC5B-7FF6-EE8249A8D8AC}"/>
          </ac:graphicFrameMkLst>
        </pc:graphicFrameChg>
        <pc:graphicFrameChg chg="add mod modGraphic">
          <ac:chgData name="Vardaan Kulshreshtha" userId="6db5a29ce8bfebfb" providerId="LiveId" clId="{11C91A3B-277C-4A78-8DBB-6A5A1673F7BA}" dt="2025-12-22T14:46:09.701" v="5102" actId="1076"/>
          <ac:graphicFrameMkLst>
            <pc:docMk/>
            <pc:sldMk cId="0" sldId="263"/>
            <ac:graphicFrameMk id="6" creationId="{853596CD-C673-516D-6F55-5E462F4BA71A}"/>
          </ac:graphicFrameMkLst>
        </pc:graphicFrameChg>
        <pc:graphicFrameChg chg="add mod modGraphic">
          <ac:chgData name="Vardaan Kulshreshtha" userId="6db5a29ce8bfebfb" providerId="LiveId" clId="{11C91A3B-277C-4A78-8DBB-6A5A1673F7BA}" dt="2025-12-22T14:46:07.457" v="5101" actId="1076"/>
          <ac:graphicFrameMkLst>
            <pc:docMk/>
            <pc:sldMk cId="0" sldId="263"/>
            <ac:graphicFrameMk id="8" creationId="{8AE1187F-0DD9-941F-8C13-AC5B32A52742}"/>
          </ac:graphicFrameMkLst>
        </pc:graphicFrameChg>
        <pc:graphicFrameChg chg="add mod modGraphic">
          <ac:chgData name="Vardaan Kulshreshtha" userId="6db5a29ce8bfebfb" providerId="LiveId" clId="{11C91A3B-277C-4A78-8DBB-6A5A1673F7BA}" dt="2025-12-22T14:46:36.323" v="5109"/>
          <ac:graphicFrameMkLst>
            <pc:docMk/>
            <pc:sldMk cId="0" sldId="263"/>
            <ac:graphicFrameMk id="9" creationId="{5F55FD10-BF51-834F-15CD-00CEA921B088}"/>
          </ac:graphicFrameMkLst>
        </pc:graphicFrameChg>
        <pc:picChg chg="add mod">
          <ac:chgData name="Vardaan Kulshreshtha" userId="6db5a29ce8bfebfb" providerId="LiveId" clId="{11C91A3B-277C-4A78-8DBB-6A5A1673F7BA}" dt="2025-12-21T08:17:03.690" v="2926" actId="1076"/>
          <ac:picMkLst>
            <pc:docMk/>
            <pc:sldMk cId="0" sldId="263"/>
            <ac:picMk id="4" creationId="{8E9DE130-8F85-4C03-8827-A554C01FB2D7}"/>
          </ac:picMkLst>
        </pc:picChg>
        <pc:picChg chg="add del mod topLvl">
          <ac:chgData name="Vardaan Kulshreshtha" userId="6db5a29ce8bfebfb" providerId="LiveId" clId="{11C91A3B-277C-4A78-8DBB-6A5A1673F7BA}" dt="2025-12-22T13:14:07.818" v="3960" actId="478"/>
          <ac:picMkLst>
            <pc:docMk/>
            <pc:sldMk cId="0" sldId="263"/>
            <ac:picMk id="27" creationId="{623DE9A8-E486-2B09-33A0-0DF59B59EACA}"/>
          </ac:picMkLst>
        </pc:picChg>
        <pc:picChg chg="add del mod topLvl">
          <ac:chgData name="Vardaan Kulshreshtha" userId="6db5a29ce8bfebfb" providerId="LiveId" clId="{11C91A3B-277C-4A78-8DBB-6A5A1673F7BA}" dt="2025-12-22T14:46:13.722" v="5104" actId="478"/>
          <ac:picMkLst>
            <pc:docMk/>
            <pc:sldMk cId="0" sldId="263"/>
            <ac:picMk id="30" creationId="{0AAE7C9A-5932-43F2-70C2-2A4135E6570E}"/>
          </ac:picMkLst>
        </pc:picChg>
        <pc:picChg chg="add del mod">
          <ac:chgData name="Vardaan Kulshreshtha" userId="6db5a29ce8bfebfb" providerId="LiveId" clId="{11C91A3B-277C-4A78-8DBB-6A5A1673F7BA}" dt="2025-12-22T14:45:57.191" v="5096" actId="478"/>
          <ac:picMkLst>
            <pc:docMk/>
            <pc:sldMk cId="0" sldId="263"/>
            <ac:picMk id="33" creationId="{9F80A6C0-92B5-4CCE-A889-4E028B95E6CD}"/>
          </ac:picMkLst>
        </pc:picChg>
      </pc:sldChg>
      <pc:sldChg chg="addSp delSp modSp add mod ord setBg">
        <pc:chgData name="Vardaan Kulshreshtha" userId="6db5a29ce8bfebfb" providerId="LiveId" clId="{11C91A3B-277C-4A78-8DBB-6A5A1673F7BA}" dt="2025-12-18T14:07:35.328" v="1762" actId="207"/>
        <pc:sldMkLst>
          <pc:docMk/>
          <pc:sldMk cId="487558280" sldId="264"/>
        </pc:sldMkLst>
        <pc:spChg chg="add mod">
          <ac:chgData name="Vardaan Kulshreshtha" userId="6db5a29ce8bfebfb" providerId="LiveId" clId="{11C91A3B-277C-4A78-8DBB-6A5A1673F7BA}" dt="2025-12-18T14:07:35.328" v="1762" actId="207"/>
          <ac:spMkLst>
            <pc:docMk/>
            <pc:sldMk cId="487558280" sldId="264"/>
            <ac:spMk id="6" creationId="{DCE268A6-FE44-A279-C9EF-1D2B6287E14B}"/>
          </ac:spMkLst>
        </pc:spChg>
        <pc:spChg chg="mod">
          <ac:chgData name="Vardaan Kulshreshtha" userId="6db5a29ce8bfebfb" providerId="LiveId" clId="{11C91A3B-277C-4A78-8DBB-6A5A1673F7BA}" dt="2025-12-17T14:19:13.180" v="263" actId="1076"/>
          <ac:spMkLst>
            <pc:docMk/>
            <pc:sldMk cId="487558280" sldId="264"/>
            <ac:spMk id="7" creationId="{482DBAAE-8B20-DEAF-5A8D-6D0E8B33CD53}"/>
          </ac:spMkLst>
        </pc:spChg>
        <pc:picChg chg="add mod">
          <ac:chgData name="Vardaan Kulshreshtha" userId="6db5a29ce8bfebfb" providerId="LiveId" clId="{11C91A3B-277C-4A78-8DBB-6A5A1673F7BA}" dt="2025-12-17T14:30:37.794" v="715" actId="1076"/>
          <ac:picMkLst>
            <pc:docMk/>
            <pc:sldMk cId="487558280" sldId="264"/>
            <ac:picMk id="8" creationId="{D4B11725-6697-7208-248D-FACEE1381DE9}"/>
          </ac:picMkLst>
        </pc:picChg>
      </pc:sldChg>
      <pc:sldChg chg="addSp delSp modSp add mod ord setBg modNotesTx">
        <pc:chgData name="Vardaan Kulshreshtha" userId="6db5a29ce8bfebfb" providerId="LiveId" clId="{11C91A3B-277C-4A78-8DBB-6A5A1673F7BA}" dt="2025-12-18T14:07:05.462" v="1760"/>
        <pc:sldMkLst>
          <pc:docMk/>
          <pc:sldMk cId="3947855467" sldId="265"/>
        </pc:sldMkLst>
        <pc:spChg chg="add mod">
          <ac:chgData name="Vardaan Kulshreshtha" userId="6db5a29ce8bfebfb" providerId="LiveId" clId="{11C91A3B-277C-4A78-8DBB-6A5A1673F7BA}" dt="2025-12-18T11:19:33.171" v="800" actId="1076"/>
          <ac:spMkLst>
            <pc:docMk/>
            <pc:sldMk cId="3947855467" sldId="265"/>
            <ac:spMk id="3" creationId="{BFD8516A-A352-6995-EEF9-FF1E740547BC}"/>
          </ac:spMkLst>
        </pc:spChg>
        <pc:spChg chg="add mod">
          <ac:chgData name="Vardaan Kulshreshtha" userId="6db5a29ce8bfebfb" providerId="LiveId" clId="{11C91A3B-277C-4A78-8DBB-6A5A1673F7BA}" dt="2025-12-18T13:03:27.797" v="877" actId="20577"/>
          <ac:spMkLst>
            <pc:docMk/>
            <pc:sldMk cId="3947855467" sldId="265"/>
            <ac:spMk id="5" creationId="{D3303A4B-7279-FBE8-3575-64B39C9B7B49}"/>
          </ac:spMkLst>
        </pc:spChg>
        <pc:spChg chg="add mod">
          <ac:chgData name="Vardaan Kulshreshtha" userId="6db5a29ce8bfebfb" providerId="LiveId" clId="{11C91A3B-277C-4A78-8DBB-6A5A1673F7BA}" dt="2025-12-18T13:04:18.777" v="889" actId="207"/>
          <ac:spMkLst>
            <pc:docMk/>
            <pc:sldMk cId="3947855467" sldId="265"/>
            <ac:spMk id="6" creationId="{CB12988F-7CD6-642C-5772-BE336A2D3EC4}"/>
          </ac:spMkLst>
        </pc:spChg>
        <pc:spChg chg="add mod ord">
          <ac:chgData name="Vardaan Kulshreshtha" userId="6db5a29ce8bfebfb" providerId="LiveId" clId="{11C91A3B-277C-4A78-8DBB-6A5A1673F7BA}" dt="2025-12-18T13:13:24.828" v="987" actId="171"/>
          <ac:spMkLst>
            <pc:docMk/>
            <pc:sldMk cId="3947855467" sldId="265"/>
            <ac:spMk id="10" creationId="{8A288D8A-D1EC-26D8-0C3E-0A5D2524012D}"/>
          </ac:spMkLst>
        </pc:spChg>
        <pc:picChg chg="mod modCrop">
          <ac:chgData name="Vardaan Kulshreshtha" userId="6db5a29ce8bfebfb" providerId="LiveId" clId="{11C91A3B-277C-4A78-8DBB-6A5A1673F7BA}" dt="2025-12-18T11:22:37.971" v="808" actId="1076"/>
          <ac:picMkLst>
            <pc:docMk/>
            <pc:sldMk cId="3947855467" sldId="265"/>
            <ac:picMk id="4" creationId="{29CBC071-41EB-B8BA-3600-BC9C3FF458FB}"/>
          </ac:picMkLst>
        </pc:picChg>
        <pc:picChg chg="mod">
          <ac:chgData name="Vardaan Kulshreshtha" userId="6db5a29ce8bfebfb" providerId="LiveId" clId="{11C91A3B-277C-4A78-8DBB-6A5A1673F7BA}" dt="2025-12-18T11:19:26.756" v="799" actId="1076"/>
          <ac:picMkLst>
            <pc:docMk/>
            <pc:sldMk cId="3947855467" sldId="265"/>
            <ac:picMk id="8" creationId="{59692857-D234-2CF4-0ECE-30C88419F735}"/>
          </ac:picMkLst>
        </pc:picChg>
        <pc:picChg chg="add mod ord">
          <ac:chgData name="Vardaan Kulshreshtha" userId="6db5a29ce8bfebfb" providerId="LiveId" clId="{11C91A3B-277C-4A78-8DBB-6A5A1673F7BA}" dt="2025-12-18T13:52:06.975" v="1514" actId="170"/>
          <ac:picMkLst>
            <pc:docMk/>
            <pc:sldMk cId="3947855467" sldId="265"/>
            <ac:picMk id="11" creationId="{331649DF-81A3-45C2-DC44-AA677FAB7344}"/>
          </ac:picMkLst>
        </pc:picChg>
      </pc:sldChg>
      <pc:sldChg chg="addSp delSp modSp add mod ord">
        <pc:chgData name="Vardaan Kulshreshtha" userId="6db5a29ce8bfebfb" providerId="LiveId" clId="{11C91A3B-277C-4A78-8DBB-6A5A1673F7BA}" dt="2025-12-18T13:22:34.673" v="1000" actId="1076"/>
        <pc:sldMkLst>
          <pc:docMk/>
          <pc:sldMk cId="3402978607" sldId="266"/>
        </pc:sldMkLst>
        <pc:spChg chg="add mod">
          <ac:chgData name="Vardaan Kulshreshtha" userId="6db5a29ce8bfebfb" providerId="LiveId" clId="{11C91A3B-277C-4A78-8DBB-6A5A1673F7BA}" dt="2025-12-18T13:22:34.673" v="1000" actId="1076"/>
          <ac:spMkLst>
            <pc:docMk/>
            <pc:sldMk cId="3402978607" sldId="266"/>
            <ac:spMk id="3" creationId="{DBC64BE6-394D-2F4D-A112-5BAF95AE1078}"/>
          </ac:spMkLst>
        </pc:spChg>
        <pc:picChg chg="add mod">
          <ac:chgData name="Vardaan Kulshreshtha" userId="6db5a29ce8bfebfb" providerId="LiveId" clId="{11C91A3B-277C-4A78-8DBB-6A5A1673F7BA}" dt="2025-12-18T13:22:34.673" v="1000" actId="1076"/>
          <ac:picMkLst>
            <pc:docMk/>
            <pc:sldMk cId="3402978607" sldId="266"/>
            <ac:picMk id="4" creationId="{CCDB24F6-CE85-1EDB-33E0-64CA0FD85D23}"/>
          </ac:picMkLst>
        </pc:picChg>
      </pc:sldChg>
      <pc:sldChg chg="addSp delSp modSp add mod ord modAnim modNotesTx">
        <pc:chgData name="Vardaan Kulshreshtha" userId="6db5a29ce8bfebfb" providerId="LiveId" clId="{11C91A3B-277C-4A78-8DBB-6A5A1673F7BA}" dt="2025-12-18T13:51:48.584" v="1504" actId="14100"/>
        <pc:sldMkLst>
          <pc:docMk/>
          <pc:sldMk cId="4189641569" sldId="267"/>
        </pc:sldMkLst>
        <pc:spChg chg="mod">
          <ac:chgData name="Vardaan Kulshreshtha" userId="6db5a29ce8bfebfb" providerId="LiveId" clId="{11C91A3B-277C-4A78-8DBB-6A5A1673F7BA}" dt="2025-12-18T13:23:19.348" v="1026" actId="14100"/>
          <ac:spMkLst>
            <pc:docMk/>
            <pc:sldMk cId="4189641569" sldId="267"/>
            <ac:spMk id="3" creationId="{E5625CFD-C7FF-DBFE-89D3-8CC628C526CB}"/>
          </ac:spMkLst>
        </pc:spChg>
        <pc:spChg chg="add del mod">
          <ac:chgData name="Vardaan Kulshreshtha" userId="6db5a29ce8bfebfb" providerId="LiveId" clId="{11C91A3B-277C-4A78-8DBB-6A5A1673F7BA}" dt="2025-12-18T13:50:46.327" v="1492" actId="1076"/>
          <ac:spMkLst>
            <pc:docMk/>
            <pc:sldMk cId="4189641569" sldId="267"/>
            <ac:spMk id="10" creationId="{2B0E9EB1-D58D-14E0-848A-A18D84DCCA64}"/>
          </ac:spMkLst>
        </pc:spChg>
        <pc:graphicFrameChg chg="add mod modGraphic">
          <ac:chgData name="Vardaan Kulshreshtha" userId="6db5a29ce8bfebfb" providerId="LiveId" clId="{11C91A3B-277C-4A78-8DBB-6A5A1673F7BA}" dt="2025-12-18T13:44:46.995" v="1264" actId="1076"/>
          <ac:graphicFrameMkLst>
            <pc:docMk/>
            <pc:sldMk cId="4189641569" sldId="267"/>
            <ac:graphicFrameMk id="12" creationId="{02DE105E-1B60-D004-EB1A-0CFFDF02E90E}"/>
          </ac:graphicFrameMkLst>
        </pc:graphicFrameChg>
        <pc:picChg chg="add mod">
          <ac:chgData name="Vardaan Kulshreshtha" userId="6db5a29ce8bfebfb" providerId="LiveId" clId="{11C91A3B-277C-4A78-8DBB-6A5A1673F7BA}" dt="2025-12-18T13:23:08.281" v="1008" actId="1076"/>
          <ac:picMkLst>
            <pc:docMk/>
            <pc:sldMk cId="4189641569" sldId="267"/>
            <ac:picMk id="2" creationId="{9019B4D0-3FEB-4D2B-0D60-E6021D94B58E}"/>
          </ac:picMkLst>
        </pc:picChg>
        <pc:picChg chg="add mod ord">
          <ac:chgData name="Vardaan Kulshreshtha" userId="6db5a29ce8bfebfb" providerId="LiveId" clId="{11C91A3B-277C-4A78-8DBB-6A5A1673F7BA}" dt="2025-12-18T13:51:48.584" v="1504" actId="14100"/>
          <ac:picMkLst>
            <pc:docMk/>
            <pc:sldMk cId="4189641569" sldId="267"/>
            <ac:picMk id="16" creationId="{10D83C55-F841-B3F6-9DDD-DFAFD5BACA6B}"/>
          </ac:picMkLst>
        </pc:picChg>
      </pc:sldChg>
      <pc:sldChg chg="addSp delSp modSp add mod ord">
        <pc:chgData name="Vardaan Kulshreshtha" userId="6db5a29ce8bfebfb" providerId="LiveId" clId="{11C91A3B-277C-4A78-8DBB-6A5A1673F7BA}" dt="2025-12-18T13:54:44.574" v="1526" actId="1076"/>
        <pc:sldMkLst>
          <pc:docMk/>
          <pc:sldMk cId="2793501888" sldId="268"/>
        </pc:sldMkLst>
        <pc:spChg chg="add mod">
          <ac:chgData name="Vardaan Kulshreshtha" userId="6db5a29ce8bfebfb" providerId="LiveId" clId="{11C91A3B-277C-4A78-8DBB-6A5A1673F7BA}" dt="2025-12-18T13:54:44.574" v="1526" actId="1076"/>
          <ac:spMkLst>
            <pc:docMk/>
            <pc:sldMk cId="2793501888" sldId="268"/>
            <ac:spMk id="2" creationId="{68214582-74C3-7E07-7DA6-C01655062D32}"/>
          </ac:spMkLst>
        </pc:spChg>
        <pc:picChg chg="add mod">
          <ac:chgData name="Vardaan Kulshreshtha" userId="6db5a29ce8bfebfb" providerId="LiveId" clId="{11C91A3B-277C-4A78-8DBB-6A5A1673F7BA}" dt="2025-12-18T13:54:44.574" v="1526" actId="1076"/>
          <ac:picMkLst>
            <pc:docMk/>
            <pc:sldMk cId="2793501888" sldId="268"/>
            <ac:picMk id="5" creationId="{3D8C65BB-9EC4-A5B4-2677-39562F3A5BC4}"/>
          </ac:picMkLst>
        </pc:picChg>
      </pc:sldChg>
      <pc:sldChg chg="addSp delSp modSp add mod ord">
        <pc:chgData name="Vardaan Kulshreshtha" userId="6db5a29ce8bfebfb" providerId="LiveId" clId="{11C91A3B-277C-4A78-8DBB-6A5A1673F7BA}" dt="2025-12-22T13:11:30.026" v="3950" actId="1076"/>
        <pc:sldMkLst>
          <pc:docMk/>
          <pc:sldMk cId="3862580164" sldId="269"/>
        </pc:sldMkLst>
        <pc:spChg chg="mod">
          <ac:chgData name="Vardaan Kulshreshtha" userId="6db5a29ce8bfebfb" providerId="LiveId" clId="{11C91A3B-277C-4A78-8DBB-6A5A1673F7BA}" dt="2025-12-18T13:55:46.269" v="1570" actId="12788"/>
          <ac:spMkLst>
            <pc:docMk/>
            <pc:sldMk cId="3862580164" sldId="269"/>
            <ac:spMk id="3" creationId="{69B9FC2C-DCC4-C40E-6A8D-1C69A928807F}"/>
          </ac:spMkLst>
        </pc:spChg>
        <pc:spChg chg="add mod">
          <ac:chgData name="Vardaan Kulshreshtha" userId="6db5a29ce8bfebfb" providerId="LiveId" clId="{11C91A3B-277C-4A78-8DBB-6A5A1673F7BA}" dt="2025-12-18T14:32:32.377" v="2025" actId="404"/>
          <ac:spMkLst>
            <pc:docMk/>
            <pc:sldMk cId="3862580164" sldId="269"/>
            <ac:spMk id="20" creationId="{5EC7CD6B-6A38-E6D9-AF9F-156684A2DC2C}"/>
          </ac:spMkLst>
        </pc:spChg>
        <pc:graphicFrameChg chg="add mod modGraphic">
          <ac:chgData name="Vardaan Kulshreshtha" userId="6db5a29ce8bfebfb" providerId="LiveId" clId="{11C91A3B-277C-4A78-8DBB-6A5A1673F7BA}" dt="2025-12-22T03:12:25.909" v="2982" actId="1076"/>
          <ac:graphicFrameMkLst>
            <pc:docMk/>
            <pc:sldMk cId="3862580164" sldId="269"/>
            <ac:graphicFrameMk id="5" creationId="{2C0658D6-034A-EECD-238A-CEDCEA8CBD93}"/>
          </ac:graphicFrameMkLst>
        </pc:graphicFrameChg>
        <pc:graphicFrameChg chg="add mod modGraphic">
          <ac:chgData name="Vardaan Kulshreshtha" userId="6db5a29ce8bfebfb" providerId="LiveId" clId="{11C91A3B-277C-4A78-8DBB-6A5A1673F7BA}" dt="2025-12-22T13:11:30.026" v="3950" actId="1076"/>
          <ac:graphicFrameMkLst>
            <pc:docMk/>
            <pc:sldMk cId="3862580164" sldId="269"/>
            <ac:graphicFrameMk id="6" creationId="{0CCEBB67-9D3F-2B65-1F96-B28D2FEE38EB}"/>
          </ac:graphicFrameMkLst>
        </pc:graphicFrameChg>
        <pc:graphicFrameChg chg="add mod modGraphic">
          <ac:chgData name="Vardaan Kulshreshtha" userId="6db5a29ce8bfebfb" providerId="LiveId" clId="{11C91A3B-277C-4A78-8DBB-6A5A1673F7BA}" dt="2025-12-18T14:45:37.814" v="2219" actId="1076"/>
          <ac:graphicFrameMkLst>
            <pc:docMk/>
            <pc:sldMk cId="3862580164" sldId="269"/>
            <ac:graphicFrameMk id="34" creationId="{F641853B-3A8A-8AA6-F929-A43AD8F1695B}"/>
          </ac:graphicFrameMkLst>
        </pc:graphicFrameChg>
        <pc:picChg chg="add mod">
          <ac:chgData name="Vardaan Kulshreshtha" userId="6db5a29ce8bfebfb" providerId="LiveId" clId="{11C91A3B-277C-4A78-8DBB-6A5A1673F7BA}" dt="2025-12-18T13:55:53.101" v="1571" actId="1076"/>
          <ac:picMkLst>
            <pc:docMk/>
            <pc:sldMk cId="3862580164" sldId="269"/>
            <ac:picMk id="2" creationId="{9FA226C4-43AF-9F04-148E-AD9343B55BA9}"/>
          </ac:picMkLst>
        </pc:picChg>
        <pc:picChg chg="mod">
          <ac:chgData name="Vardaan Kulshreshtha" userId="6db5a29ce8bfebfb" providerId="LiveId" clId="{11C91A3B-277C-4A78-8DBB-6A5A1673F7BA}" dt="2025-12-20T13:46:47.154" v="2873" actId="1076"/>
          <ac:picMkLst>
            <pc:docMk/>
            <pc:sldMk cId="3862580164" sldId="269"/>
            <ac:picMk id="11" creationId="{C9F1D600-AF71-E1AD-2FAD-7D72A900BFE6}"/>
          </ac:picMkLst>
        </pc:picChg>
        <pc:cxnChg chg="add mod">
          <ac:chgData name="Vardaan Kulshreshtha" userId="6db5a29ce8bfebfb" providerId="LiveId" clId="{11C91A3B-277C-4A78-8DBB-6A5A1673F7BA}" dt="2025-12-18T14:34:05.792" v="2040" actId="14100"/>
          <ac:cxnSpMkLst>
            <pc:docMk/>
            <pc:sldMk cId="3862580164" sldId="269"/>
            <ac:cxnSpMk id="24" creationId="{AD4BCFDA-9DAB-AE04-C839-2BDBE3A9E03A}"/>
          </ac:cxnSpMkLst>
        </pc:cxnChg>
        <pc:cxnChg chg="add mod">
          <ac:chgData name="Vardaan Kulshreshtha" userId="6db5a29ce8bfebfb" providerId="LiveId" clId="{11C91A3B-277C-4A78-8DBB-6A5A1673F7BA}" dt="2025-12-18T14:33:59.891" v="2039" actId="14100"/>
          <ac:cxnSpMkLst>
            <pc:docMk/>
            <pc:sldMk cId="3862580164" sldId="269"/>
            <ac:cxnSpMk id="26" creationId="{21A32BAD-12D0-853A-51E8-726D1ECA656A}"/>
          </ac:cxnSpMkLst>
        </pc:cxnChg>
        <pc:cxnChg chg="add mod">
          <ac:chgData name="Vardaan Kulshreshtha" userId="6db5a29ce8bfebfb" providerId="LiveId" clId="{11C91A3B-277C-4A78-8DBB-6A5A1673F7BA}" dt="2025-12-18T14:33:56.777" v="2038" actId="14100"/>
          <ac:cxnSpMkLst>
            <pc:docMk/>
            <pc:sldMk cId="3862580164" sldId="269"/>
            <ac:cxnSpMk id="28" creationId="{8036E087-6060-49A0-EAA5-F5E0596D5CFE}"/>
          </ac:cxnSpMkLst>
        </pc:cxnChg>
      </pc:sldChg>
      <pc:sldChg chg="addSp delSp modSp add mod ord setBg">
        <pc:chgData name="Vardaan Kulshreshtha" userId="6db5a29ce8bfebfb" providerId="LiveId" clId="{11C91A3B-277C-4A78-8DBB-6A5A1673F7BA}" dt="2025-12-19T06:53:39.832" v="2549" actId="1036"/>
        <pc:sldMkLst>
          <pc:docMk/>
          <pc:sldMk cId="1483467879" sldId="270"/>
        </pc:sldMkLst>
        <pc:spChg chg="add mod">
          <ac:chgData name="Vardaan Kulshreshtha" userId="6db5a29ce8bfebfb" providerId="LiveId" clId="{11C91A3B-277C-4A78-8DBB-6A5A1673F7BA}" dt="2025-12-19T06:52:52.580" v="2315" actId="12789"/>
          <ac:spMkLst>
            <pc:docMk/>
            <pc:sldMk cId="1483467879" sldId="270"/>
            <ac:spMk id="6" creationId="{FE3D8F62-AA0C-5624-1BAB-5F4966EF78D9}"/>
          </ac:spMkLst>
        </pc:spChg>
        <pc:spChg chg="add mod">
          <ac:chgData name="Vardaan Kulshreshtha" userId="6db5a29ce8bfebfb" providerId="LiveId" clId="{11C91A3B-277C-4A78-8DBB-6A5A1673F7BA}" dt="2025-12-18T14:43:36.109" v="2181"/>
          <ac:spMkLst>
            <pc:docMk/>
            <pc:sldMk cId="1483467879" sldId="270"/>
            <ac:spMk id="8" creationId="{7FB2425F-4B28-6806-3B37-75066653C8B1}"/>
          </ac:spMkLst>
        </pc:spChg>
        <pc:spChg chg="add mod ord">
          <ac:chgData name="Vardaan Kulshreshtha" userId="6db5a29ce8bfebfb" providerId="LiveId" clId="{11C91A3B-277C-4A78-8DBB-6A5A1673F7BA}" dt="2025-12-19T06:53:39.832" v="2549" actId="1036"/>
          <ac:spMkLst>
            <pc:docMk/>
            <pc:sldMk cId="1483467879" sldId="270"/>
            <ac:spMk id="13" creationId="{0FB8C8A6-4D90-0B6F-924F-1FDF641B9B21}"/>
          </ac:spMkLst>
        </pc:spChg>
        <pc:spChg chg="add mod ord">
          <ac:chgData name="Vardaan Kulshreshtha" userId="6db5a29ce8bfebfb" providerId="LiveId" clId="{11C91A3B-277C-4A78-8DBB-6A5A1673F7BA}" dt="2025-12-19T06:53:19.352" v="2423" actId="1037"/>
          <ac:spMkLst>
            <pc:docMk/>
            <pc:sldMk cId="1483467879" sldId="270"/>
            <ac:spMk id="14" creationId="{9625C031-ADE6-D29C-7BF9-8EF990FB2C29}"/>
          </ac:spMkLst>
        </pc:spChg>
        <pc:spChg chg="add mod ord">
          <ac:chgData name="Vardaan Kulshreshtha" userId="6db5a29ce8bfebfb" providerId="LiveId" clId="{11C91A3B-277C-4A78-8DBB-6A5A1673F7BA}" dt="2025-12-19T06:53:32.534" v="2493" actId="1035"/>
          <ac:spMkLst>
            <pc:docMk/>
            <pc:sldMk cId="1483467879" sldId="270"/>
            <ac:spMk id="15" creationId="{3FD02CEA-49B7-A81D-D99A-D9107231E246}"/>
          </ac:spMkLst>
        </pc:spChg>
        <pc:spChg chg="add mod ord">
          <ac:chgData name="Vardaan Kulshreshtha" userId="6db5a29ce8bfebfb" providerId="LiveId" clId="{11C91A3B-277C-4A78-8DBB-6A5A1673F7BA}" dt="2025-12-19T06:53:25.010" v="2447" actId="1037"/>
          <ac:spMkLst>
            <pc:docMk/>
            <pc:sldMk cId="1483467879" sldId="270"/>
            <ac:spMk id="16" creationId="{4457D0E8-2377-5659-F44F-2BA325C67DAD}"/>
          </ac:spMkLst>
        </pc:spChg>
        <pc:picChg chg="add mod">
          <ac:chgData name="Vardaan Kulshreshtha" userId="6db5a29ce8bfebfb" providerId="LiveId" clId="{11C91A3B-277C-4A78-8DBB-6A5A1673F7BA}" dt="2025-12-19T06:53:00.874" v="2317" actId="12789"/>
          <ac:picMkLst>
            <pc:docMk/>
            <pc:sldMk cId="1483467879" sldId="270"/>
            <ac:picMk id="7" creationId="{EC52F2CE-0DB7-6ED1-D31C-153D07E4F1DB}"/>
          </ac:picMkLst>
        </pc:picChg>
      </pc:sldChg>
      <pc:sldChg chg="addSp delSp modSp add mod modTransition">
        <pc:chgData name="Vardaan Kulshreshtha" userId="6db5a29ce8bfebfb" providerId="LiveId" clId="{11C91A3B-277C-4A78-8DBB-6A5A1673F7BA}" dt="2025-12-20T13:48:37.132" v="2890" actId="171"/>
        <pc:sldMkLst>
          <pc:docMk/>
          <pc:sldMk cId="3884129441" sldId="271"/>
        </pc:sldMkLst>
        <pc:spChg chg="add mod ord">
          <ac:chgData name="Vardaan Kulshreshtha" userId="6db5a29ce8bfebfb" providerId="LiveId" clId="{11C91A3B-277C-4A78-8DBB-6A5A1673F7BA}" dt="2025-12-20T13:48:37.132" v="2890" actId="171"/>
          <ac:spMkLst>
            <pc:docMk/>
            <pc:sldMk cId="3884129441" sldId="271"/>
            <ac:spMk id="2" creationId="{3BA98CE4-9204-FE1B-2D4E-18475E3DA932}"/>
          </ac:spMkLst>
        </pc:spChg>
        <pc:spChg chg="add mod ord">
          <ac:chgData name="Vardaan Kulshreshtha" userId="6db5a29ce8bfebfb" providerId="LiveId" clId="{11C91A3B-277C-4A78-8DBB-6A5A1673F7BA}" dt="2025-12-20T13:48:37.132" v="2890" actId="171"/>
          <ac:spMkLst>
            <pc:docMk/>
            <pc:sldMk cId="3884129441" sldId="271"/>
            <ac:spMk id="3" creationId="{A045E3D3-41BE-61EE-E38B-6390473DF598}"/>
          </ac:spMkLst>
        </pc:spChg>
        <pc:spChg chg="add mod ord">
          <ac:chgData name="Vardaan Kulshreshtha" userId="6db5a29ce8bfebfb" providerId="LiveId" clId="{11C91A3B-277C-4A78-8DBB-6A5A1673F7BA}" dt="2025-12-20T13:48:37.132" v="2890" actId="171"/>
          <ac:spMkLst>
            <pc:docMk/>
            <pc:sldMk cId="3884129441" sldId="271"/>
            <ac:spMk id="5" creationId="{76C08943-0C9E-3D98-C348-B231B3A46E2B}"/>
          </ac:spMkLst>
        </pc:spChg>
        <pc:spChg chg="add mod ord">
          <ac:chgData name="Vardaan Kulshreshtha" userId="6db5a29ce8bfebfb" providerId="LiveId" clId="{11C91A3B-277C-4A78-8DBB-6A5A1673F7BA}" dt="2025-12-20T13:48:37.132" v="2890" actId="171"/>
          <ac:spMkLst>
            <pc:docMk/>
            <pc:sldMk cId="3884129441" sldId="271"/>
            <ac:spMk id="8" creationId="{97D7D9B7-47FE-A6E1-0500-C96791DF1601}"/>
          </ac:spMkLst>
        </pc:spChg>
        <pc:spChg chg="add mod ord">
          <ac:chgData name="Vardaan Kulshreshtha" userId="6db5a29ce8bfebfb" providerId="LiveId" clId="{11C91A3B-277C-4A78-8DBB-6A5A1673F7BA}" dt="2025-12-18T14:46:58.822" v="2271" actId="171"/>
          <ac:spMkLst>
            <pc:docMk/>
            <pc:sldMk cId="3884129441" sldId="271"/>
            <ac:spMk id="11" creationId="{9CF4C18E-D317-2778-1CBB-992E863B46F7}"/>
          </ac:spMkLst>
        </pc:spChg>
      </pc:sldChg>
      <pc:sldChg chg="addSp delSp modSp add mod">
        <pc:chgData name="Vardaan Kulshreshtha" userId="6db5a29ce8bfebfb" providerId="LiveId" clId="{11C91A3B-277C-4A78-8DBB-6A5A1673F7BA}" dt="2025-12-21T08:18:30.671" v="2934" actId="12789"/>
        <pc:sldMkLst>
          <pc:docMk/>
          <pc:sldMk cId="3006729715" sldId="273"/>
        </pc:sldMkLst>
        <pc:spChg chg="mod topLvl">
          <ac:chgData name="Vardaan Kulshreshtha" userId="6db5a29ce8bfebfb" providerId="LiveId" clId="{11C91A3B-277C-4A78-8DBB-6A5A1673F7BA}" dt="2025-12-21T08:18:22.804" v="2931" actId="165"/>
          <ac:spMkLst>
            <pc:docMk/>
            <pc:sldMk cId="3006729715" sldId="273"/>
            <ac:spMk id="32" creationId="{D2AFA0F5-E1A4-D806-595E-7151E94B5C88}"/>
          </ac:spMkLst>
        </pc:spChg>
        <pc:spChg chg="mod">
          <ac:chgData name="Vardaan Kulshreshtha" userId="6db5a29ce8bfebfb" providerId="LiveId" clId="{11C91A3B-277C-4A78-8DBB-6A5A1673F7BA}" dt="2025-12-20T13:43:14.972" v="2822" actId="12789"/>
          <ac:spMkLst>
            <pc:docMk/>
            <pc:sldMk cId="3006729715" sldId="273"/>
            <ac:spMk id="35" creationId="{9D7B6138-B3A3-0D89-83CA-C89DAA86BAFE}"/>
          </ac:spMkLst>
        </pc:spChg>
        <pc:spChg chg="mod">
          <ac:chgData name="Vardaan Kulshreshtha" userId="6db5a29ce8bfebfb" providerId="LiveId" clId="{11C91A3B-277C-4A78-8DBB-6A5A1673F7BA}" dt="2025-12-20T13:43:14.972" v="2822" actId="12789"/>
          <ac:spMkLst>
            <pc:docMk/>
            <pc:sldMk cId="3006729715" sldId="273"/>
            <ac:spMk id="36" creationId="{A3D106F0-7C3F-9A5A-C3AA-0F4A4A921C9D}"/>
          </ac:spMkLst>
        </pc:spChg>
        <pc:spChg chg="mod">
          <ac:chgData name="Vardaan Kulshreshtha" userId="6db5a29ce8bfebfb" providerId="LiveId" clId="{11C91A3B-277C-4A78-8DBB-6A5A1673F7BA}" dt="2025-12-20T13:43:14.972" v="2822" actId="12789"/>
          <ac:spMkLst>
            <pc:docMk/>
            <pc:sldMk cId="3006729715" sldId="273"/>
            <ac:spMk id="38" creationId="{2ADEA249-9C70-A15B-7F8F-39EB16B63091}"/>
          </ac:spMkLst>
        </pc:spChg>
        <pc:spChg chg="mod">
          <ac:chgData name="Vardaan Kulshreshtha" userId="6db5a29ce8bfebfb" providerId="LiveId" clId="{11C91A3B-277C-4A78-8DBB-6A5A1673F7BA}" dt="2025-12-20T13:43:14.972" v="2822" actId="12789"/>
          <ac:spMkLst>
            <pc:docMk/>
            <pc:sldMk cId="3006729715" sldId="273"/>
            <ac:spMk id="40" creationId="{2817DF7A-B48D-4ACD-6EBA-68E87AAEB612}"/>
          </ac:spMkLst>
        </pc:spChg>
        <pc:spChg chg="mod">
          <ac:chgData name="Vardaan Kulshreshtha" userId="6db5a29ce8bfebfb" providerId="LiveId" clId="{11C91A3B-277C-4A78-8DBB-6A5A1673F7BA}" dt="2025-12-20T13:43:14.972" v="2822" actId="12789"/>
          <ac:spMkLst>
            <pc:docMk/>
            <pc:sldMk cId="3006729715" sldId="273"/>
            <ac:spMk id="42" creationId="{84ACFCBE-C73B-7EBF-B790-CEAB807AC890}"/>
          </ac:spMkLst>
        </pc:spChg>
        <pc:spChg chg="mod">
          <ac:chgData name="Vardaan Kulshreshtha" userId="6db5a29ce8bfebfb" providerId="LiveId" clId="{11C91A3B-277C-4A78-8DBB-6A5A1673F7BA}" dt="2025-12-20T13:43:14.972" v="2822" actId="12789"/>
          <ac:spMkLst>
            <pc:docMk/>
            <pc:sldMk cId="3006729715" sldId="273"/>
            <ac:spMk id="44" creationId="{CE99F465-5555-6E52-4097-DD6D0D4F5C02}"/>
          </ac:spMkLst>
        </pc:spChg>
        <pc:spChg chg="mod">
          <ac:chgData name="Vardaan Kulshreshtha" userId="6db5a29ce8bfebfb" providerId="LiveId" clId="{11C91A3B-277C-4A78-8DBB-6A5A1673F7BA}" dt="2025-12-20T13:43:14.972" v="2822" actId="12789"/>
          <ac:spMkLst>
            <pc:docMk/>
            <pc:sldMk cId="3006729715" sldId="273"/>
            <ac:spMk id="46" creationId="{23EF2D77-1958-C79C-68B0-11438987634B}"/>
          </ac:spMkLst>
        </pc:spChg>
        <pc:grpChg chg="add">
          <ac:chgData name="Vardaan Kulshreshtha" userId="6db5a29ce8bfebfb" providerId="LiveId" clId="{11C91A3B-277C-4A78-8DBB-6A5A1673F7BA}" dt="2025-12-20T13:42:36.996" v="2813" actId="164"/>
          <ac:grpSpMkLst>
            <pc:docMk/>
            <pc:sldMk cId="3006729715" sldId="273"/>
            <ac:grpSpMk id="2" creationId="{84D56C5B-77B2-0E52-55F2-CDD5FFB21680}"/>
          </ac:grpSpMkLst>
        </pc:grpChg>
        <pc:grpChg chg="add">
          <ac:chgData name="Vardaan Kulshreshtha" userId="6db5a29ce8bfebfb" providerId="LiveId" clId="{11C91A3B-277C-4A78-8DBB-6A5A1673F7BA}" dt="2025-12-20T13:42:41.281" v="2814" actId="164"/>
          <ac:grpSpMkLst>
            <pc:docMk/>
            <pc:sldMk cId="3006729715" sldId="273"/>
            <ac:grpSpMk id="3" creationId="{DEE0F318-4333-C767-A71C-E35CCC906CBD}"/>
          </ac:grpSpMkLst>
        </pc:grpChg>
        <pc:grpChg chg="add">
          <ac:chgData name="Vardaan Kulshreshtha" userId="6db5a29ce8bfebfb" providerId="LiveId" clId="{11C91A3B-277C-4A78-8DBB-6A5A1673F7BA}" dt="2025-12-20T13:42:45.733" v="2815" actId="164"/>
          <ac:grpSpMkLst>
            <pc:docMk/>
            <pc:sldMk cId="3006729715" sldId="273"/>
            <ac:grpSpMk id="4" creationId="{07C18827-A363-2428-8B45-A0C27A9DEB0F}"/>
          </ac:grpSpMkLst>
        </pc:grpChg>
        <pc:grpChg chg="add">
          <ac:chgData name="Vardaan Kulshreshtha" userId="6db5a29ce8bfebfb" providerId="LiveId" clId="{11C91A3B-277C-4A78-8DBB-6A5A1673F7BA}" dt="2025-12-20T13:42:47.950" v="2816" actId="164"/>
          <ac:grpSpMkLst>
            <pc:docMk/>
            <pc:sldMk cId="3006729715" sldId="273"/>
            <ac:grpSpMk id="5" creationId="{6CEEB6AD-CF04-725B-3196-A6CA00E72B44}"/>
          </ac:grpSpMkLst>
        </pc:grpChg>
        <pc:grpChg chg="add mod">
          <ac:chgData name="Vardaan Kulshreshtha" userId="6db5a29ce8bfebfb" providerId="LiveId" clId="{11C91A3B-277C-4A78-8DBB-6A5A1673F7BA}" dt="2025-12-20T13:43:14.972" v="2822" actId="12789"/>
          <ac:grpSpMkLst>
            <pc:docMk/>
            <pc:sldMk cId="3006729715" sldId="273"/>
            <ac:grpSpMk id="6" creationId="{BB4894F3-137C-32C2-DEE5-F32EE974021E}"/>
          </ac:grpSpMkLst>
        </pc:grpChg>
        <pc:grpChg chg="add">
          <ac:chgData name="Vardaan Kulshreshtha" userId="6db5a29ce8bfebfb" providerId="LiveId" clId="{11C91A3B-277C-4A78-8DBB-6A5A1673F7BA}" dt="2025-12-20T13:42:56.045" v="2818" actId="164"/>
          <ac:grpSpMkLst>
            <pc:docMk/>
            <pc:sldMk cId="3006729715" sldId="273"/>
            <ac:grpSpMk id="7" creationId="{61D9CE62-C726-C851-F32E-D13B7B58FC5F}"/>
          </ac:grpSpMkLst>
        </pc:grpChg>
        <pc:grpChg chg="add mod">
          <ac:chgData name="Vardaan Kulshreshtha" userId="6db5a29ce8bfebfb" providerId="LiveId" clId="{11C91A3B-277C-4A78-8DBB-6A5A1673F7BA}" dt="2025-12-21T08:18:30.671" v="2934" actId="12789"/>
          <ac:grpSpMkLst>
            <pc:docMk/>
            <pc:sldMk cId="3006729715" sldId="273"/>
            <ac:grpSpMk id="9" creationId="{396CABAE-8902-E07D-717F-898C053365A2}"/>
          </ac:grpSpMkLst>
        </pc:grpChg>
        <pc:picChg chg="mod topLvl">
          <ac:chgData name="Vardaan Kulshreshtha" userId="6db5a29ce8bfebfb" providerId="LiveId" clId="{11C91A3B-277C-4A78-8DBB-6A5A1673F7BA}" dt="2025-12-21T08:18:22.804" v="2931" actId="165"/>
          <ac:picMkLst>
            <pc:docMk/>
            <pc:sldMk cId="3006729715" sldId="273"/>
            <ac:picMk id="33" creationId="{9B8D8284-67E0-1773-7AA7-AAE5DDCAE987}"/>
          </ac:picMkLst>
        </pc:picChg>
      </pc:sldChg>
      <pc:sldChg chg="addSp modSp add mod modNotesTx">
        <pc:chgData name="Vardaan Kulshreshtha" userId="6db5a29ce8bfebfb" providerId="LiveId" clId="{11C91A3B-277C-4A78-8DBB-6A5A1673F7BA}" dt="2025-12-22T14:53:31.266" v="5126" actId="20577"/>
        <pc:sldMkLst>
          <pc:docMk/>
          <pc:sldMk cId="3202696429" sldId="274"/>
        </pc:sldMkLst>
        <pc:spChg chg="mod">
          <ac:chgData name="Vardaan Kulshreshtha" userId="6db5a29ce8bfebfb" providerId="LiveId" clId="{11C91A3B-277C-4A78-8DBB-6A5A1673F7BA}" dt="2025-12-20T13:46:12.552" v="2867" actId="207"/>
          <ac:spMkLst>
            <pc:docMk/>
            <pc:sldMk cId="3202696429" sldId="274"/>
            <ac:spMk id="32" creationId="{C7193644-C22D-8BE1-7AA4-B4C4C26ECEA6}"/>
          </ac:spMkLst>
        </pc:spChg>
        <pc:spChg chg="ord">
          <ac:chgData name="Vardaan Kulshreshtha" userId="6db5a29ce8bfebfb" providerId="LiveId" clId="{11C91A3B-277C-4A78-8DBB-6A5A1673F7BA}" dt="2025-12-20T13:44:49.172" v="2862" actId="171"/>
          <ac:spMkLst>
            <pc:docMk/>
            <pc:sldMk cId="3202696429" sldId="274"/>
            <ac:spMk id="36" creationId="{4F7BF08C-772C-64E4-97F1-8FA5BC308DDA}"/>
          </ac:spMkLst>
        </pc:spChg>
        <pc:spChg chg="ord">
          <ac:chgData name="Vardaan Kulshreshtha" userId="6db5a29ce8bfebfb" providerId="LiveId" clId="{11C91A3B-277C-4A78-8DBB-6A5A1673F7BA}" dt="2025-12-20T13:44:49.172" v="2862" actId="171"/>
          <ac:spMkLst>
            <pc:docMk/>
            <pc:sldMk cId="3202696429" sldId="274"/>
            <ac:spMk id="38" creationId="{1A20FE09-3D24-D91B-C93F-DA941E389239}"/>
          </ac:spMkLst>
        </pc:spChg>
        <pc:spChg chg="ord">
          <ac:chgData name="Vardaan Kulshreshtha" userId="6db5a29ce8bfebfb" providerId="LiveId" clId="{11C91A3B-277C-4A78-8DBB-6A5A1673F7BA}" dt="2025-12-20T13:44:49.172" v="2862" actId="171"/>
          <ac:spMkLst>
            <pc:docMk/>
            <pc:sldMk cId="3202696429" sldId="274"/>
            <ac:spMk id="40" creationId="{55B330FB-D01B-07F8-D8AD-0E00D4A9679F}"/>
          </ac:spMkLst>
        </pc:spChg>
        <pc:spChg chg="ord">
          <ac:chgData name="Vardaan Kulshreshtha" userId="6db5a29ce8bfebfb" providerId="LiveId" clId="{11C91A3B-277C-4A78-8DBB-6A5A1673F7BA}" dt="2025-12-20T13:44:49.172" v="2862" actId="171"/>
          <ac:spMkLst>
            <pc:docMk/>
            <pc:sldMk cId="3202696429" sldId="274"/>
            <ac:spMk id="42" creationId="{5039DDE5-F851-5A1F-5CF5-ED6FD0D25AEA}"/>
          </ac:spMkLst>
        </pc:spChg>
        <pc:spChg chg="ord">
          <ac:chgData name="Vardaan Kulshreshtha" userId="6db5a29ce8bfebfb" providerId="LiveId" clId="{11C91A3B-277C-4A78-8DBB-6A5A1673F7BA}" dt="2025-12-20T13:44:49.172" v="2862" actId="171"/>
          <ac:spMkLst>
            <pc:docMk/>
            <pc:sldMk cId="3202696429" sldId="274"/>
            <ac:spMk id="44" creationId="{9C2FD424-8DE0-D53D-3A6F-C86EEF792FD7}"/>
          </ac:spMkLst>
        </pc:spChg>
        <pc:spChg chg="ord">
          <ac:chgData name="Vardaan Kulshreshtha" userId="6db5a29ce8bfebfb" providerId="LiveId" clId="{11C91A3B-277C-4A78-8DBB-6A5A1673F7BA}" dt="2025-12-20T13:44:49.172" v="2862" actId="171"/>
          <ac:spMkLst>
            <pc:docMk/>
            <pc:sldMk cId="3202696429" sldId="274"/>
            <ac:spMk id="46" creationId="{59F3E964-9C83-2905-3008-FCBA3164CA45}"/>
          </ac:spMkLst>
        </pc:spChg>
        <pc:grpChg chg="ord">
          <ac:chgData name="Vardaan Kulshreshtha" userId="6db5a29ce8bfebfb" providerId="LiveId" clId="{11C91A3B-277C-4A78-8DBB-6A5A1673F7BA}" dt="2025-12-20T13:44:07.107" v="2844" actId="171"/>
          <ac:grpSpMkLst>
            <pc:docMk/>
            <pc:sldMk cId="3202696429" sldId="274"/>
            <ac:grpSpMk id="2" creationId="{12EFD1C8-31D8-6F14-C5D2-ED9B8A140B3E}"/>
          </ac:grpSpMkLst>
        </pc:grpChg>
        <pc:grpChg chg="ord">
          <ac:chgData name="Vardaan Kulshreshtha" userId="6db5a29ce8bfebfb" providerId="LiveId" clId="{11C91A3B-277C-4A78-8DBB-6A5A1673F7BA}" dt="2025-12-20T13:44:07.107" v="2844" actId="171"/>
          <ac:grpSpMkLst>
            <pc:docMk/>
            <pc:sldMk cId="3202696429" sldId="274"/>
            <ac:grpSpMk id="3" creationId="{B960CC96-EDB9-A7D6-3102-A4F3B287A96A}"/>
          </ac:grpSpMkLst>
        </pc:grpChg>
        <pc:grpChg chg="ord">
          <ac:chgData name="Vardaan Kulshreshtha" userId="6db5a29ce8bfebfb" providerId="LiveId" clId="{11C91A3B-277C-4A78-8DBB-6A5A1673F7BA}" dt="2025-12-20T13:44:07.107" v="2844" actId="171"/>
          <ac:grpSpMkLst>
            <pc:docMk/>
            <pc:sldMk cId="3202696429" sldId="274"/>
            <ac:grpSpMk id="4" creationId="{1BDB42D0-7E34-6916-019D-34321F46F9FD}"/>
          </ac:grpSpMkLst>
        </pc:grpChg>
        <pc:grpChg chg="ord">
          <ac:chgData name="Vardaan Kulshreshtha" userId="6db5a29ce8bfebfb" providerId="LiveId" clId="{11C91A3B-277C-4A78-8DBB-6A5A1673F7BA}" dt="2025-12-20T13:44:07.107" v="2844" actId="171"/>
          <ac:grpSpMkLst>
            <pc:docMk/>
            <pc:sldMk cId="3202696429" sldId="274"/>
            <ac:grpSpMk id="5" creationId="{8A256711-5ECD-28CF-6BBD-1664FF9E2301}"/>
          </ac:grpSpMkLst>
        </pc:grpChg>
        <pc:grpChg chg="ord">
          <ac:chgData name="Vardaan Kulshreshtha" userId="6db5a29ce8bfebfb" providerId="LiveId" clId="{11C91A3B-277C-4A78-8DBB-6A5A1673F7BA}" dt="2025-12-20T13:44:07.107" v="2844" actId="171"/>
          <ac:grpSpMkLst>
            <pc:docMk/>
            <pc:sldMk cId="3202696429" sldId="274"/>
            <ac:grpSpMk id="6" creationId="{F669E195-08A5-168E-85EB-7122AAF5FE32}"/>
          </ac:grpSpMkLst>
        </pc:grpChg>
        <pc:grpChg chg="ord">
          <ac:chgData name="Vardaan Kulshreshtha" userId="6db5a29ce8bfebfb" providerId="LiveId" clId="{11C91A3B-277C-4A78-8DBB-6A5A1673F7BA}" dt="2025-12-20T13:44:07.107" v="2844" actId="171"/>
          <ac:grpSpMkLst>
            <pc:docMk/>
            <pc:sldMk cId="3202696429" sldId="274"/>
            <ac:grpSpMk id="7" creationId="{A845BC69-A483-4160-6005-F0E34FF2C7D4}"/>
          </ac:grpSpMkLst>
        </pc:grpChg>
        <pc:grpChg chg="add mod">
          <ac:chgData name="Vardaan Kulshreshtha" userId="6db5a29ce8bfebfb" providerId="LiveId" clId="{11C91A3B-277C-4A78-8DBB-6A5A1673F7BA}" dt="2025-12-20T13:46:12.552" v="2867" actId="207"/>
          <ac:grpSpMkLst>
            <pc:docMk/>
            <pc:sldMk cId="3202696429" sldId="274"/>
            <ac:grpSpMk id="8" creationId="{F4D50704-5ED9-0424-97A7-5D16F337D333}"/>
          </ac:grpSpMkLst>
        </pc:grpChg>
        <pc:picChg chg="mod">
          <ac:chgData name="Vardaan Kulshreshtha" userId="6db5a29ce8bfebfb" providerId="LiveId" clId="{11C91A3B-277C-4A78-8DBB-6A5A1673F7BA}" dt="2025-12-20T13:46:12.552" v="2867" actId="207"/>
          <ac:picMkLst>
            <pc:docMk/>
            <pc:sldMk cId="3202696429" sldId="274"/>
            <ac:picMk id="33" creationId="{6CF14F80-5B99-E655-1483-C659101FB794}"/>
          </ac:picMkLst>
        </pc:picChg>
      </pc:sldChg>
      <pc:sldChg chg="addSp delSp modSp add mod ord">
        <pc:chgData name="Vardaan Kulshreshtha" userId="6db5a29ce8bfebfb" providerId="LiveId" clId="{11C91A3B-277C-4A78-8DBB-6A5A1673F7BA}" dt="2025-12-22T13:10:27.940" v="3944" actId="1076"/>
        <pc:sldMkLst>
          <pc:docMk/>
          <pc:sldMk cId="840213585" sldId="275"/>
        </pc:sldMkLst>
        <pc:spChg chg="mod">
          <ac:chgData name="Vardaan Kulshreshtha" userId="6db5a29ce8bfebfb" providerId="LiveId" clId="{11C91A3B-277C-4A78-8DBB-6A5A1673F7BA}" dt="2025-12-22T13:10:17.192" v="3942"/>
          <ac:spMkLst>
            <pc:docMk/>
            <pc:sldMk cId="840213585" sldId="275"/>
            <ac:spMk id="10" creationId="{CCC8947F-096B-FEF9-A4FB-4CA719DF1544}"/>
          </ac:spMkLst>
        </pc:spChg>
        <pc:spChg chg="mod">
          <ac:chgData name="Vardaan Kulshreshtha" userId="6db5a29ce8bfebfb" providerId="LiveId" clId="{11C91A3B-277C-4A78-8DBB-6A5A1673F7BA}" dt="2025-12-22T13:10:17.192" v="3942"/>
          <ac:spMkLst>
            <pc:docMk/>
            <pc:sldMk cId="840213585" sldId="275"/>
            <ac:spMk id="11" creationId="{622663BB-0757-E140-2620-748A560B3E48}"/>
          </ac:spMkLst>
        </pc:spChg>
        <pc:spChg chg="mod">
          <ac:chgData name="Vardaan Kulshreshtha" userId="6db5a29ce8bfebfb" providerId="LiveId" clId="{11C91A3B-277C-4A78-8DBB-6A5A1673F7BA}" dt="2025-12-22T13:10:17.192" v="3942"/>
          <ac:spMkLst>
            <pc:docMk/>
            <pc:sldMk cId="840213585" sldId="275"/>
            <ac:spMk id="17" creationId="{37CADFD6-C99C-4281-1734-4A8D39B5D0A7}"/>
          </ac:spMkLst>
        </pc:spChg>
        <pc:spChg chg="mod">
          <ac:chgData name="Vardaan Kulshreshtha" userId="6db5a29ce8bfebfb" providerId="LiveId" clId="{11C91A3B-277C-4A78-8DBB-6A5A1673F7BA}" dt="2025-12-22T13:10:17.192" v="3942"/>
          <ac:spMkLst>
            <pc:docMk/>
            <pc:sldMk cId="840213585" sldId="275"/>
            <ac:spMk id="19" creationId="{78E6D794-8594-14AF-60C4-4E488DCEDCCB}"/>
          </ac:spMkLst>
        </pc:spChg>
        <pc:spChg chg="mod">
          <ac:chgData name="Vardaan Kulshreshtha" userId="6db5a29ce8bfebfb" providerId="LiveId" clId="{11C91A3B-277C-4A78-8DBB-6A5A1673F7BA}" dt="2025-12-22T13:10:17.192" v="3942"/>
          <ac:spMkLst>
            <pc:docMk/>
            <pc:sldMk cId="840213585" sldId="275"/>
            <ac:spMk id="30" creationId="{5B6565CD-69FB-B232-8859-9275CDC5E22B}"/>
          </ac:spMkLst>
        </pc:spChg>
        <pc:spChg chg="mod">
          <ac:chgData name="Vardaan Kulshreshtha" userId="6db5a29ce8bfebfb" providerId="LiveId" clId="{11C91A3B-277C-4A78-8DBB-6A5A1673F7BA}" dt="2025-12-22T13:10:17.192" v="3942"/>
          <ac:spMkLst>
            <pc:docMk/>
            <pc:sldMk cId="840213585" sldId="275"/>
            <ac:spMk id="31" creationId="{A545F8D5-219A-4248-9252-0D5A4DF739E1}"/>
          </ac:spMkLst>
        </pc:spChg>
        <pc:spChg chg="mod topLvl">
          <ac:chgData name="Vardaan Kulshreshtha" userId="6db5a29ce8bfebfb" providerId="LiveId" clId="{11C91A3B-277C-4A78-8DBB-6A5A1673F7BA}" dt="2025-12-21T08:21:10.743" v="2964" actId="12789"/>
          <ac:spMkLst>
            <pc:docMk/>
            <pc:sldMk cId="840213585" sldId="275"/>
            <ac:spMk id="32" creationId="{720461F0-A062-5219-7430-87AD0F1C2ECF}"/>
          </ac:spMkLst>
        </pc:spChg>
        <pc:spChg chg="mod">
          <ac:chgData name="Vardaan Kulshreshtha" userId="6db5a29ce8bfebfb" providerId="LiveId" clId="{11C91A3B-277C-4A78-8DBB-6A5A1673F7BA}" dt="2025-12-22T13:10:17.192" v="3942"/>
          <ac:spMkLst>
            <pc:docMk/>
            <pc:sldMk cId="840213585" sldId="275"/>
            <ac:spMk id="36" creationId="{103F071F-4F37-C3B0-C0B8-E449FD98E1D1}"/>
          </ac:spMkLst>
        </pc:spChg>
        <pc:spChg chg="mod">
          <ac:chgData name="Vardaan Kulshreshtha" userId="6db5a29ce8bfebfb" providerId="LiveId" clId="{11C91A3B-277C-4A78-8DBB-6A5A1673F7BA}" dt="2025-12-22T13:10:17.192" v="3942"/>
          <ac:spMkLst>
            <pc:docMk/>
            <pc:sldMk cId="840213585" sldId="275"/>
            <ac:spMk id="37" creationId="{670EDC45-B54B-23BC-6F77-6A05551EA92B}"/>
          </ac:spMkLst>
        </pc:spChg>
        <pc:spChg chg="mod">
          <ac:chgData name="Vardaan Kulshreshtha" userId="6db5a29ce8bfebfb" providerId="LiveId" clId="{11C91A3B-277C-4A78-8DBB-6A5A1673F7BA}" dt="2025-12-22T13:10:17.192" v="3942"/>
          <ac:spMkLst>
            <pc:docMk/>
            <pc:sldMk cId="840213585" sldId="275"/>
            <ac:spMk id="39" creationId="{B6043ADB-B79B-1B05-44AC-501BC1BE1EE6}"/>
          </ac:spMkLst>
        </pc:spChg>
        <pc:spChg chg="mod">
          <ac:chgData name="Vardaan Kulshreshtha" userId="6db5a29ce8bfebfb" providerId="LiveId" clId="{11C91A3B-277C-4A78-8DBB-6A5A1673F7BA}" dt="2025-12-22T13:10:17.192" v="3942"/>
          <ac:spMkLst>
            <pc:docMk/>
            <pc:sldMk cId="840213585" sldId="275"/>
            <ac:spMk id="40" creationId="{ED4459BB-23AC-3AF4-A999-33489493AD09}"/>
          </ac:spMkLst>
        </pc:spChg>
        <pc:spChg chg="mod">
          <ac:chgData name="Vardaan Kulshreshtha" userId="6db5a29ce8bfebfb" providerId="LiveId" clId="{11C91A3B-277C-4A78-8DBB-6A5A1673F7BA}" dt="2025-12-22T13:10:21.319" v="3943"/>
          <ac:spMkLst>
            <pc:docMk/>
            <pc:sldMk cId="840213585" sldId="275"/>
            <ac:spMk id="43" creationId="{07D24D8B-F971-5DA4-5C93-53EB4D77668B}"/>
          </ac:spMkLst>
        </pc:spChg>
        <pc:spChg chg="mod">
          <ac:chgData name="Vardaan Kulshreshtha" userId="6db5a29ce8bfebfb" providerId="LiveId" clId="{11C91A3B-277C-4A78-8DBB-6A5A1673F7BA}" dt="2025-12-22T13:10:21.319" v="3943"/>
          <ac:spMkLst>
            <pc:docMk/>
            <pc:sldMk cId="840213585" sldId="275"/>
            <ac:spMk id="47" creationId="{BDC29887-A422-5E6F-9C53-9DEA81EA3FC5}"/>
          </ac:spMkLst>
        </pc:spChg>
        <pc:spChg chg="mod">
          <ac:chgData name="Vardaan Kulshreshtha" userId="6db5a29ce8bfebfb" providerId="LiveId" clId="{11C91A3B-277C-4A78-8DBB-6A5A1673F7BA}" dt="2025-12-22T13:10:21.319" v="3943"/>
          <ac:spMkLst>
            <pc:docMk/>
            <pc:sldMk cId="840213585" sldId="275"/>
            <ac:spMk id="48" creationId="{1EA80145-D399-15DA-5234-A72A9D520B6B}"/>
          </ac:spMkLst>
        </pc:spChg>
        <pc:spChg chg="mod">
          <ac:chgData name="Vardaan Kulshreshtha" userId="6db5a29ce8bfebfb" providerId="LiveId" clId="{11C91A3B-277C-4A78-8DBB-6A5A1673F7BA}" dt="2025-12-22T13:10:21.319" v="3943"/>
          <ac:spMkLst>
            <pc:docMk/>
            <pc:sldMk cId="840213585" sldId="275"/>
            <ac:spMk id="49" creationId="{E5AEA90B-C908-1EC8-9720-6A4F5A55FBDB}"/>
          </ac:spMkLst>
        </pc:spChg>
        <pc:spChg chg="mod">
          <ac:chgData name="Vardaan Kulshreshtha" userId="6db5a29ce8bfebfb" providerId="LiveId" clId="{11C91A3B-277C-4A78-8DBB-6A5A1673F7BA}" dt="2025-12-22T13:10:21.319" v="3943"/>
          <ac:spMkLst>
            <pc:docMk/>
            <pc:sldMk cId="840213585" sldId="275"/>
            <ac:spMk id="54" creationId="{AB811D38-3785-784E-C482-F4E55F55268D}"/>
          </ac:spMkLst>
        </pc:spChg>
        <pc:spChg chg="mod">
          <ac:chgData name="Vardaan Kulshreshtha" userId="6db5a29ce8bfebfb" providerId="LiveId" clId="{11C91A3B-277C-4A78-8DBB-6A5A1673F7BA}" dt="2025-12-22T13:10:21.319" v="3943"/>
          <ac:spMkLst>
            <pc:docMk/>
            <pc:sldMk cId="840213585" sldId="275"/>
            <ac:spMk id="55" creationId="{DFE5932C-4F3F-0798-E55C-701F6D5BE049}"/>
          </ac:spMkLst>
        </pc:spChg>
        <pc:spChg chg="mod">
          <ac:chgData name="Vardaan Kulshreshtha" userId="6db5a29ce8bfebfb" providerId="LiveId" clId="{11C91A3B-277C-4A78-8DBB-6A5A1673F7BA}" dt="2025-12-22T13:10:21.319" v="3943"/>
          <ac:spMkLst>
            <pc:docMk/>
            <pc:sldMk cId="840213585" sldId="275"/>
            <ac:spMk id="59" creationId="{4E914119-4155-C00C-8C29-548CD648BF38}"/>
          </ac:spMkLst>
        </pc:spChg>
        <pc:spChg chg="mod">
          <ac:chgData name="Vardaan Kulshreshtha" userId="6db5a29ce8bfebfb" providerId="LiveId" clId="{11C91A3B-277C-4A78-8DBB-6A5A1673F7BA}" dt="2025-12-22T13:10:21.319" v="3943"/>
          <ac:spMkLst>
            <pc:docMk/>
            <pc:sldMk cId="840213585" sldId="275"/>
            <ac:spMk id="60" creationId="{3DF73625-D670-89D5-9438-59D26A6FEA6A}"/>
          </ac:spMkLst>
        </pc:spChg>
        <pc:spChg chg="mod">
          <ac:chgData name="Vardaan Kulshreshtha" userId="6db5a29ce8bfebfb" providerId="LiveId" clId="{11C91A3B-277C-4A78-8DBB-6A5A1673F7BA}" dt="2025-12-22T13:10:21.319" v="3943"/>
          <ac:spMkLst>
            <pc:docMk/>
            <pc:sldMk cId="840213585" sldId="275"/>
            <ac:spMk id="68" creationId="{E3DF7114-77AB-DD51-7D12-04092DF924A1}"/>
          </ac:spMkLst>
        </pc:spChg>
        <pc:spChg chg="mod">
          <ac:chgData name="Vardaan Kulshreshtha" userId="6db5a29ce8bfebfb" providerId="LiveId" clId="{11C91A3B-277C-4A78-8DBB-6A5A1673F7BA}" dt="2025-12-22T13:10:21.319" v="3943"/>
          <ac:spMkLst>
            <pc:docMk/>
            <pc:sldMk cId="840213585" sldId="275"/>
            <ac:spMk id="72" creationId="{D4C63001-4BD7-99BA-8F3A-892B01165406}"/>
          </ac:spMkLst>
        </pc:spChg>
        <pc:grpChg chg="add">
          <ac:chgData name="Vardaan Kulshreshtha" userId="6db5a29ce8bfebfb" providerId="LiveId" clId="{11C91A3B-277C-4A78-8DBB-6A5A1673F7BA}" dt="2025-12-21T08:21:35.624" v="2968" actId="164"/>
          <ac:grpSpMkLst>
            <pc:docMk/>
            <pc:sldMk cId="840213585" sldId="275"/>
            <ac:grpSpMk id="8" creationId="{AFDACD9E-2C3A-1575-341E-697EA9336101}"/>
          </ac:grpSpMkLst>
        </pc:grpChg>
        <pc:grpChg chg="mod">
          <ac:chgData name="Vardaan Kulshreshtha" userId="6db5a29ce8bfebfb" providerId="LiveId" clId="{11C91A3B-277C-4A78-8DBB-6A5A1673F7BA}" dt="2025-12-22T13:10:27.940" v="3944" actId="1076"/>
          <ac:grpSpMkLst>
            <pc:docMk/>
            <pc:sldMk cId="840213585" sldId="275"/>
            <ac:grpSpMk id="41" creationId="{1621B26D-4C77-B775-9198-CB088F1C25E5}"/>
          </ac:grpSpMkLst>
        </pc:grpChg>
        <pc:grpChg chg="mod">
          <ac:chgData name="Vardaan Kulshreshtha" userId="6db5a29ce8bfebfb" providerId="LiveId" clId="{11C91A3B-277C-4A78-8DBB-6A5A1673F7BA}" dt="2025-12-22T13:10:27.940" v="3944" actId="1076"/>
          <ac:grpSpMkLst>
            <pc:docMk/>
            <pc:sldMk cId="840213585" sldId="275"/>
            <ac:grpSpMk id="50" creationId="{FEAD510E-1FE9-6ED4-895E-9E5F1A527CFC}"/>
          </ac:grpSpMkLst>
        </pc:grpChg>
        <pc:grpChg chg="mod">
          <ac:chgData name="Vardaan Kulshreshtha" userId="6db5a29ce8bfebfb" providerId="LiveId" clId="{11C91A3B-277C-4A78-8DBB-6A5A1673F7BA}" dt="2025-12-22T13:10:27.940" v="3944" actId="1076"/>
          <ac:grpSpMkLst>
            <pc:docMk/>
            <pc:sldMk cId="840213585" sldId="275"/>
            <ac:grpSpMk id="57" creationId="{ABD61130-3BFE-CC12-3F4B-CD66671CA861}"/>
          </ac:grpSpMkLst>
        </pc:grpChg>
        <pc:grpChg chg="mod">
          <ac:chgData name="Vardaan Kulshreshtha" userId="6db5a29ce8bfebfb" providerId="LiveId" clId="{11C91A3B-277C-4A78-8DBB-6A5A1673F7BA}" dt="2025-12-22T13:10:27.940" v="3944" actId="1076"/>
          <ac:grpSpMkLst>
            <pc:docMk/>
            <pc:sldMk cId="840213585" sldId="275"/>
            <ac:grpSpMk id="70" creationId="{B1C66699-7F38-25A8-6153-EBFBF2AA1C11}"/>
          </ac:grpSpMkLst>
        </pc:grpChg>
        <pc:picChg chg="add mod modCrop">
          <ac:chgData name="Vardaan Kulshreshtha" userId="6db5a29ce8bfebfb" providerId="LiveId" clId="{11C91A3B-277C-4A78-8DBB-6A5A1673F7BA}" dt="2025-12-21T08:21:00.405" v="2962" actId="12788"/>
          <ac:picMkLst>
            <pc:docMk/>
            <pc:sldMk cId="840213585" sldId="275"/>
            <ac:picMk id="12" creationId="{E04973F6-E501-7206-6E0D-A470CFF901EF}"/>
          </ac:picMkLst>
        </pc:picChg>
        <pc:inkChg chg="mod">
          <ac:chgData name="Vardaan Kulshreshtha" userId="6db5a29ce8bfebfb" providerId="LiveId" clId="{11C91A3B-277C-4A78-8DBB-6A5A1673F7BA}" dt="2025-12-22T13:10:27.940" v="3944" actId="1076"/>
          <ac:inkMkLst>
            <pc:docMk/>
            <pc:sldMk cId="840213585" sldId="275"/>
            <ac:inkMk id="69" creationId="{3FCFCE0C-6130-238B-D52A-FB6936848921}"/>
          </ac:inkMkLst>
        </pc:inkChg>
      </pc:sldChg>
      <pc:sldChg chg="addSp delSp modSp add del mod">
        <pc:chgData name="Vardaan Kulshreshtha" userId="6db5a29ce8bfebfb" providerId="LiveId" clId="{11C91A3B-277C-4A78-8DBB-6A5A1673F7BA}" dt="2025-12-22T13:08:06.815" v="3917" actId="47"/>
        <pc:sldMkLst>
          <pc:docMk/>
          <pc:sldMk cId="4015461682" sldId="276"/>
        </pc:sldMkLst>
        <pc:spChg chg="add del mod topLvl">
          <ac:chgData name="Vardaan Kulshreshtha" userId="6db5a29ce8bfebfb" providerId="LiveId" clId="{11C91A3B-277C-4A78-8DBB-6A5A1673F7BA}" dt="2025-12-22T03:23:31.353" v="3092" actId="164"/>
          <ac:spMkLst>
            <pc:docMk/>
            <pc:sldMk cId="4015461682" sldId="276"/>
            <ac:spMk id="2" creationId="{A020C541-EE89-0E6F-A354-D19B6EF446CA}"/>
          </ac:spMkLst>
        </pc:spChg>
        <pc:spChg chg="add del mod">
          <ac:chgData name="Vardaan Kulshreshtha" userId="6db5a29ce8bfebfb" providerId="LiveId" clId="{11C91A3B-277C-4A78-8DBB-6A5A1673F7BA}" dt="2025-12-22T03:19:04.725" v="3006" actId="207"/>
          <ac:spMkLst>
            <pc:docMk/>
            <pc:sldMk cId="4015461682" sldId="276"/>
            <ac:spMk id="3" creationId="{D7D726D8-B9F1-330F-1A8B-A5F76A994E88}"/>
          </ac:spMkLst>
        </pc:spChg>
        <pc:spChg chg="del mod">
          <ac:chgData name="Vardaan Kulshreshtha" userId="6db5a29ce8bfebfb" providerId="LiveId" clId="{11C91A3B-277C-4A78-8DBB-6A5A1673F7BA}" dt="2025-12-22T03:12:44.682" v="2983" actId="21"/>
          <ac:spMkLst>
            <pc:docMk/>
            <pc:sldMk cId="4015461682" sldId="276"/>
            <ac:spMk id="4" creationId="{A020C541-EE89-0E6F-A354-D19B6EF446CA}"/>
          </ac:spMkLst>
        </pc:spChg>
        <pc:spChg chg="add del mod">
          <ac:chgData name="Vardaan Kulshreshtha" userId="6db5a29ce8bfebfb" providerId="LiveId" clId="{11C91A3B-277C-4A78-8DBB-6A5A1673F7BA}" dt="2025-12-22T03:12:44.682" v="2983" actId="21"/>
          <ac:spMkLst>
            <pc:docMk/>
            <pc:sldMk cId="4015461682" sldId="276"/>
            <ac:spMk id="5" creationId="{D7D726D8-B9F1-330F-1A8B-A5F76A994E88}"/>
          </ac:spMkLst>
        </pc:spChg>
        <pc:spChg chg="add del mod">
          <ac:chgData name="Vardaan Kulshreshtha" userId="6db5a29ce8bfebfb" providerId="LiveId" clId="{11C91A3B-277C-4A78-8DBB-6A5A1673F7BA}" dt="2025-12-22T03:12:44.682" v="2983" actId="21"/>
          <ac:spMkLst>
            <pc:docMk/>
            <pc:sldMk cId="4015461682" sldId="276"/>
            <ac:spMk id="6" creationId="{FA6140AB-0A48-341A-30D4-FCEDB342AA1C}"/>
          </ac:spMkLst>
        </pc:spChg>
        <pc:spChg chg="add del mod">
          <ac:chgData name="Vardaan Kulshreshtha" userId="6db5a29ce8bfebfb" providerId="LiveId" clId="{11C91A3B-277C-4A78-8DBB-6A5A1673F7BA}" dt="2025-12-22T03:12:44.682" v="2983" actId="21"/>
          <ac:spMkLst>
            <pc:docMk/>
            <pc:sldMk cId="4015461682" sldId="276"/>
            <ac:spMk id="7" creationId="{587DCBBA-108E-B518-3EAB-A5F4F8993D6A}"/>
          </ac:spMkLst>
        </pc:spChg>
        <pc:spChg chg="add del mod topLvl">
          <ac:chgData name="Vardaan Kulshreshtha" userId="6db5a29ce8bfebfb" providerId="LiveId" clId="{11C91A3B-277C-4A78-8DBB-6A5A1673F7BA}" dt="2025-12-22T13:06:30.685" v="3755" actId="478"/>
          <ac:spMkLst>
            <pc:docMk/>
            <pc:sldMk cId="4015461682" sldId="276"/>
            <ac:spMk id="8" creationId="{FA6140AB-0A48-341A-30D4-FCEDB342AA1C}"/>
          </ac:spMkLst>
        </pc:spChg>
        <pc:spChg chg="add del mod">
          <ac:chgData name="Vardaan Kulshreshtha" userId="6db5a29ce8bfebfb" providerId="LiveId" clId="{11C91A3B-277C-4A78-8DBB-6A5A1673F7BA}" dt="2025-12-22T03:17:24.694" v="3002" actId="207"/>
          <ac:spMkLst>
            <pc:docMk/>
            <pc:sldMk cId="4015461682" sldId="276"/>
            <ac:spMk id="9" creationId="{587DCBBA-108E-B518-3EAB-A5F4F8993D6A}"/>
          </ac:spMkLst>
        </pc:spChg>
        <pc:spChg chg="mod">
          <ac:chgData name="Vardaan Kulshreshtha" userId="6db5a29ce8bfebfb" providerId="LiveId" clId="{11C91A3B-277C-4A78-8DBB-6A5A1673F7BA}" dt="2025-12-22T03:14:03.431" v="2988"/>
          <ac:spMkLst>
            <pc:docMk/>
            <pc:sldMk cId="4015461682" sldId="276"/>
            <ac:spMk id="11" creationId="{221A53C3-17C1-900A-A6F5-CE0BE70ACDD4}"/>
          </ac:spMkLst>
        </pc:spChg>
        <pc:spChg chg="mod">
          <ac:chgData name="Vardaan Kulshreshtha" userId="6db5a29ce8bfebfb" providerId="LiveId" clId="{11C91A3B-277C-4A78-8DBB-6A5A1673F7BA}" dt="2025-12-22T03:14:42.296" v="2992"/>
          <ac:spMkLst>
            <pc:docMk/>
            <pc:sldMk cId="4015461682" sldId="276"/>
            <ac:spMk id="14" creationId="{58FAAB85-38B6-23FA-AC71-983494552E81}"/>
          </ac:spMkLst>
        </pc:spChg>
        <pc:spChg chg="add mod topLvl">
          <ac:chgData name="Vardaan Kulshreshtha" userId="6db5a29ce8bfebfb" providerId="LiveId" clId="{11C91A3B-277C-4A78-8DBB-6A5A1673F7BA}" dt="2025-12-22T03:23:33.680" v="3094" actId="207"/>
          <ac:spMkLst>
            <pc:docMk/>
            <pc:sldMk cId="4015461682" sldId="276"/>
            <ac:spMk id="16" creationId="{BBB72B7D-7EA3-4225-94E8-E8E6E754439B}"/>
          </ac:spMkLst>
        </pc:spChg>
        <pc:spChg chg="add mod">
          <ac:chgData name="Vardaan Kulshreshtha" userId="6db5a29ce8bfebfb" providerId="LiveId" clId="{11C91A3B-277C-4A78-8DBB-6A5A1673F7BA}" dt="2025-12-22T03:23:33.680" v="3094" actId="207"/>
          <ac:spMkLst>
            <pc:docMk/>
            <pc:sldMk cId="4015461682" sldId="276"/>
            <ac:spMk id="17" creationId="{2857D071-FA46-0414-43E9-93D658479BE5}"/>
          </ac:spMkLst>
        </pc:spChg>
        <pc:spChg chg="add del mod topLvl">
          <ac:chgData name="Vardaan Kulshreshtha" userId="6db5a29ce8bfebfb" providerId="LiveId" clId="{11C91A3B-277C-4A78-8DBB-6A5A1673F7BA}" dt="2025-12-22T13:06:29.729" v="3754" actId="478"/>
          <ac:spMkLst>
            <pc:docMk/>
            <pc:sldMk cId="4015461682" sldId="276"/>
            <ac:spMk id="18" creationId="{898B280D-5982-25F5-3F67-A38D7745A22A}"/>
          </ac:spMkLst>
        </pc:spChg>
        <pc:spChg chg="add mod">
          <ac:chgData name="Vardaan Kulshreshtha" userId="6db5a29ce8bfebfb" providerId="LiveId" clId="{11C91A3B-277C-4A78-8DBB-6A5A1673F7BA}" dt="2025-12-22T03:23:33.680" v="3094" actId="207"/>
          <ac:spMkLst>
            <pc:docMk/>
            <pc:sldMk cId="4015461682" sldId="276"/>
            <ac:spMk id="19" creationId="{D8744DCD-DA9B-60AE-0ADB-819058A15D38}"/>
          </ac:spMkLst>
        </pc:spChg>
        <pc:spChg chg="mod">
          <ac:chgData name="Vardaan Kulshreshtha" userId="6db5a29ce8bfebfb" providerId="LiveId" clId="{11C91A3B-277C-4A78-8DBB-6A5A1673F7BA}" dt="2025-12-22T03:25:20.734" v="3165"/>
          <ac:spMkLst>
            <pc:docMk/>
            <pc:sldMk cId="4015461682" sldId="276"/>
            <ac:spMk id="25" creationId="{3E08220F-C49B-32AB-7435-87B4059DB4B9}"/>
          </ac:spMkLst>
        </pc:spChg>
        <pc:spChg chg="mod">
          <ac:chgData name="Vardaan Kulshreshtha" userId="6db5a29ce8bfebfb" providerId="LiveId" clId="{11C91A3B-277C-4A78-8DBB-6A5A1673F7BA}" dt="2025-12-22T03:25:20.734" v="3165"/>
          <ac:spMkLst>
            <pc:docMk/>
            <pc:sldMk cId="4015461682" sldId="276"/>
            <ac:spMk id="26" creationId="{4A5E379D-B787-B2CB-FC5E-8598F32F16E5}"/>
          </ac:spMkLst>
        </pc:spChg>
        <pc:spChg chg="mod">
          <ac:chgData name="Vardaan Kulshreshtha" userId="6db5a29ce8bfebfb" providerId="LiveId" clId="{11C91A3B-277C-4A78-8DBB-6A5A1673F7BA}" dt="2025-12-22T03:37:06.402" v="3241"/>
          <ac:spMkLst>
            <pc:docMk/>
            <pc:sldMk cId="4015461682" sldId="276"/>
            <ac:spMk id="29" creationId="{C584E0F6-9BD4-66F9-6944-E16C777F5F44}"/>
          </ac:spMkLst>
        </pc:spChg>
        <pc:spChg chg="mod">
          <ac:chgData name="Vardaan Kulshreshtha" userId="6db5a29ce8bfebfb" providerId="LiveId" clId="{11C91A3B-277C-4A78-8DBB-6A5A1673F7BA}" dt="2025-12-22T03:37:57.796" v="3277" actId="14861"/>
          <ac:spMkLst>
            <pc:docMk/>
            <pc:sldMk cId="4015461682" sldId="276"/>
            <ac:spMk id="33" creationId="{BD95C4DF-488D-8D23-E7C6-8334791930C4}"/>
          </ac:spMkLst>
        </pc:spChg>
        <pc:spChg chg="mod">
          <ac:chgData name="Vardaan Kulshreshtha" userId="6db5a29ce8bfebfb" providerId="LiveId" clId="{11C91A3B-277C-4A78-8DBB-6A5A1673F7BA}" dt="2025-12-22T03:37:06.402" v="3241"/>
          <ac:spMkLst>
            <pc:docMk/>
            <pc:sldMk cId="4015461682" sldId="276"/>
            <ac:spMk id="34" creationId="{5CA9D1DA-A900-8214-BB13-C55FCDAC6E70}"/>
          </ac:spMkLst>
        </pc:spChg>
        <pc:spChg chg="mod">
          <ac:chgData name="Vardaan Kulshreshtha" userId="6db5a29ce8bfebfb" providerId="LiveId" clId="{11C91A3B-277C-4A78-8DBB-6A5A1673F7BA}" dt="2025-12-22T03:37:06.402" v="3241"/>
          <ac:spMkLst>
            <pc:docMk/>
            <pc:sldMk cId="4015461682" sldId="276"/>
            <ac:spMk id="35" creationId="{96FB2AE8-59FE-95D7-1908-CE62E5D16550}"/>
          </ac:spMkLst>
        </pc:spChg>
        <pc:grpChg chg="add mod">
          <ac:chgData name="Vardaan Kulshreshtha" userId="6db5a29ce8bfebfb" providerId="LiveId" clId="{11C91A3B-277C-4A78-8DBB-6A5A1673F7BA}" dt="2025-12-22T03:14:03.431" v="2988"/>
          <ac:grpSpMkLst>
            <pc:docMk/>
            <pc:sldMk cId="4015461682" sldId="276"/>
            <ac:grpSpMk id="10" creationId="{3AF5FF37-5D51-F6DD-053C-469B34A6B77C}"/>
          </ac:grpSpMkLst>
        </pc:grpChg>
        <pc:grpChg chg="add mod ord">
          <ac:chgData name="Vardaan Kulshreshtha" userId="6db5a29ce8bfebfb" providerId="LiveId" clId="{11C91A3B-277C-4A78-8DBB-6A5A1673F7BA}" dt="2025-12-22T03:25:34.464" v="3174" actId="171"/>
          <ac:grpSpMkLst>
            <pc:docMk/>
            <pc:sldMk cId="4015461682" sldId="276"/>
            <ac:grpSpMk id="13" creationId="{D4993FE3-0CA0-4767-1117-D10C69071575}"/>
          </ac:grpSpMkLst>
        </pc:grpChg>
        <pc:grpChg chg="add del ord">
          <ac:chgData name="Vardaan Kulshreshtha" userId="6db5a29ce8bfebfb" providerId="LiveId" clId="{11C91A3B-277C-4A78-8DBB-6A5A1673F7BA}" dt="2025-12-22T03:25:20.468" v="3164" actId="478"/>
          <ac:grpSpMkLst>
            <pc:docMk/>
            <pc:sldMk cId="4015461682" sldId="276"/>
            <ac:grpSpMk id="20" creationId="{F05C0AAC-F326-3561-6266-D4814499C436}"/>
          </ac:grpSpMkLst>
        </pc:grpChg>
        <pc:grpChg chg="add del ord">
          <ac:chgData name="Vardaan Kulshreshtha" userId="6db5a29ce8bfebfb" providerId="LiveId" clId="{11C91A3B-277C-4A78-8DBB-6A5A1673F7BA}" dt="2025-12-22T13:06:31.406" v="3756" actId="478"/>
          <ac:grpSpMkLst>
            <pc:docMk/>
            <pc:sldMk cId="4015461682" sldId="276"/>
            <ac:grpSpMk id="21" creationId="{A55D74DA-D1E8-37D9-FB39-B0F83C8B636D}"/>
          </ac:grpSpMkLst>
        </pc:grpChg>
        <pc:grpChg chg="add del ord">
          <ac:chgData name="Vardaan Kulshreshtha" userId="6db5a29ce8bfebfb" providerId="LiveId" clId="{11C91A3B-277C-4A78-8DBB-6A5A1673F7BA}" dt="2025-12-22T13:06:29.729" v="3754" actId="478"/>
          <ac:grpSpMkLst>
            <pc:docMk/>
            <pc:sldMk cId="4015461682" sldId="276"/>
            <ac:grpSpMk id="22" creationId="{2A34A20F-01E5-36BC-BDEB-7B80C4E332BE}"/>
          </ac:grpSpMkLst>
        </pc:grpChg>
        <pc:grpChg chg="add del">
          <ac:chgData name="Vardaan Kulshreshtha" userId="6db5a29ce8bfebfb" providerId="LiveId" clId="{11C91A3B-277C-4A78-8DBB-6A5A1673F7BA}" dt="2025-12-22T13:06:27.506" v="3752" actId="478"/>
          <ac:grpSpMkLst>
            <pc:docMk/>
            <pc:sldMk cId="4015461682" sldId="276"/>
            <ac:grpSpMk id="23" creationId="{AB9FEDE3-21BA-11AA-1F6A-94D81483F207}"/>
          </ac:grpSpMkLst>
        </pc:grpChg>
        <pc:grpChg chg="add del mod ord">
          <ac:chgData name="Vardaan Kulshreshtha" userId="6db5a29ce8bfebfb" providerId="LiveId" clId="{11C91A3B-277C-4A78-8DBB-6A5A1673F7BA}" dt="2025-12-22T03:37:05.513" v="3240" actId="478"/>
          <ac:grpSpMkLst>
            <pc:docMk/>
            <pc:sldMk cId="4015461682" sldId="276"/>
            <ac:grpSpMk id="24" creationId="{ECC28A8D-AC07-473A-DC15-45CACE3764D5}"/>
          </ac:grpSpMkLst>
        </pc:grpChg>
        <pc:grpChg chg="add del mod ord">
          <ac:chgData name="Vardaan Kulshreshtha" userId="6db5a29ce8bfebfb" providerId="LiveId" clId="{11C91A3B-277C-4A78-8DBB-6A5A1673F7BA}" dt="2025-12-22T13:06:27.506" v="3752" actId="478"/>
          <ac:grpSpMkLst>
            <pc:docMk/>
            <pc:sldMk cId="4015461682" sldId="276"/>
            <ac:grpSpMk id="27" creationId="{A5607C0E-D00F-FE84-8E26-B679A8A42598}"/>
          </ac:grpSpMkLst>
        </pc:grpChg>
        <pc:grpChg chg="mod">
          <ac:chgData name="Vardaan Kulshreshtha" userId="6db5a29ce8bfebfb" providerId="LiveId" clId="{11C91A3B-277C-4A78-8DBB-6A5A1673F7BA}" dt="2025-12-22T03:37:06.402" v="3241"/>
          <ac:grpSpMkLst>
            <pc:docMk/>
            <pc:sldMk cId="4015461682" sldId="276"/>
            <ac:grpSpMk id="28" creationId="{187FFA93-E932-1083-00A6-F25D12ABA2BF}"/>
          </ac:grpSpMkLst>
        </pc:grpChg>
        <pc:picChg chg="mod">
          <ac:chgData name="Vardaan Kulshreshtha" userId="6db5a29ce8bfebfb" providerId="LiveId" clId="{11C91A3B-277C-4A78-8DBB-6A5A1673F7BA}" dt="2025-12-22T03:14:03.431" v="2988"/>
          <ac:picMkLst>
            <pc:docMk/>
            <pc:sldMk cId="4015461682" sldId="276"/>
            <ac:picMk id="12" creationId="{0F706062-9DBC-ABFF-31FC-7EAA68BA2E5B}"/>
          </ac:picMkLst>
        </pc:picChg>
        <pc:picChg chg="mod">
          <ac:chgData name="Vardaan Kulshreshtha" userId="6db5a29ce8bfebfb" providerId="LiveId" clId="{11C91A3B-277C-4A78-8DBB-6A5A1673F7BA}" dt="2025-12-22T03:14:42.296" v="2992"/>
          <ac:picMkLst>
            <pc:docMk/>
            <pc:sldMk cId="4015461682" sldId="276"/>
            <ac:picMk id="15" creationId="{DDC919EE-30DA-0839-6A6D-C8B088D55256}"/>
          </ac:picMkLst>
        </pc:picChg>
        <pc:picChg chg="mod">
          <ac:chgData name="Vardaan Kulshreshtha" userId="6db5a29ce8bfebfb" providerId="LiveId" clId="{11C91A3B-277C-4A78-8DBB-6A5A1673F7BA}" dt="2025-12-22T03:37:06.402" v="3241"/>
          <ac:picMkLst>
            <pc:docMk/>
            <pc:sldMk cId="4015461682" sldId="276"/>
            <ac:picMk id="30" creationId="{257072C6-CB01-E8B7-8E80-BAB4D629796A}"/>
          </ac:picMkLst>
        </pc:picChg>
        <pc:picChg chg="mod">
          <ac:chgData name="Vardaan Kulshreshtha" userId="6db5a29ce8bfebfb" providerId="LiveId" clId="{11C91A3B-277C-4A78-8DBB-6A5A1673F7BA}" dt="2025-12-22T03:37:06.402" v="3241"/>
          <ac:picMkLst>
            <pc:docMk/>
            <pc:sldMk cId="4015461682" sldId="276"/>
            <ac:picMk id="31" creationId="{1C5FE2DC-EAA5-B466-1CBC-3385273A6082}"/>
          </ac:picMkLst>
        </pc:picChg>
        <pc:picChg chg="mod">
          <ac:chgData name="Vardaan Kulshreshtha" userId="6db5a29ce8bfebfb" providerId="LiveId" clId="{11C91A3B-277C-4A78-8DBB-6A5A1673F7BA}" dt="2025-12-22T03:37:06.402" v="3241"/>
          <ac:picMkLst>
            <pc:docMk/>
            <pc:sldMk cId="4015461682" sldId="276"/>
            <ac:picMk id="32" creationId="{50230AA7-D98B-8DBB-3F22-18470CD17D07}"/>
          </ac:picMkLst>
        </pc:picChg>
      </pc:sldChg>
      <pc:sldChg chg="addSp delSp modSp add del mod">
        <pc:chgData name="Vardaan Kulshreshtha" userId="6db5a29ce8bfebfb" providerId="LiveId" clId="{11C91A3B-277C-4A78-8DBB-6A5A1673F7BA}" dt="2025-12-22T13:06:10.902" v="3748" actId="47"/>
        <pc:sldMkLst>
          <pc:docMk/>
          <pc:sldMk cId="2816772558" sldId="277"/>
        </pc:sldMkLst>
        <pc:spChg chg="mod">
          <ac:chgData name="Vardaan Kulshreshtha" userId="6db5a29ce8bfebfb" providerId="LiveId" clId="{11C91A3B-277C-4A78-8DBB-6A5A1673F7BA}" dt="2025-12-22T03:33:46.004" v="3218"/>
          <ac:spMkLst>
            <pc:docMk/>
            <pc:sldMk cId="2816772558" sldId="277"/>
            <ac:spMk id="2" creationId="{1D869F70-C1DF-CE02-1C79-5B61AD08B013}"/>
          </ac:spMkLst>
        </pc:spChg>
        <pc:spChg chg="add mod ord">
          <ac:chgData name="Vardaan Kulshreshtha" userId="6db5a29ce8bfebfb" providerId="LiveId" clId="{11C91A3B-277C-4A78-8DBB-6A5A1673F7BA}" dt="2025-12-22T03:32:18.812" v="3213" actId="14100"/>
          <ac:spMkLst>
            <pc:docMk/>
            <pc:sldMk cId="2816772558" sldId="277"/>
            <ac:spMk id="5" creationId="{C19DBB57-6C19-9F4E-8EE3-59FBB59E0BAC}"/>
          </ac:spMkLst>
        </pc:spChg>
        <pc:spChg chg="add mod">
          <ac:chgData name="Vardaan Kulshreshtha" userId="6db5a29ce8bfebfb" providerId="LiveId" clId="{11C91A3B-277C-4A78-8DBB-6A5A1673F7BA}" dt="2025-12-22T03:36:30.475" v="3235" actId="20577"/>
          <ac:spMkLst>
            <pc:docMk/>
            <pc:sldMk cId="2816772558" sldId="277"/>
            <ac:spMk id="11" creationId="{A333399E-0DD9-AA0A-F8A6-11C763818121}"/>
          </ac:spMkLst>
        </pc:spChg>
        <pc:spChg chg="mod topLvl">
          <ac:chgData name="Vardaan Kulshreshtha" userId="6db5a29ce8bfebfb" providerId="LiveId" clId="{11C91A3B-277C-4A78-8DBB-6A5A1673F7BA}" dt="2025-12-22T03:47:47.563" v="3524" actId="165"/>
          <ac:spMkLst>
            <pc:docMk/>
            <pc:sldMk cId="2816772558" sldId="277"/>
            <ac:spMk id="26" creationId="{C967543E-E619-D1AA-388A-A81C19C2509E}"/>
          </ac:spMkLst>
        </pc:spChg>
        <pc:spChg chg="mod topLvl">
          <ac:chgData name="Vardaan Kulshreshtha" userId="6db5a29ce8bfebfb" providerId="LiveId" clId="{11C91A3B-277C-4A78-8DBB-6A5A1673F7BA}" dt="2025-12-22T12:55:16.184" v="3715" actId="207"/>
          <ac:spMkLst>
            <pc:docMk/>
            <pc:sldMk cId="2816772558" sldId="277"/>
            <ac:spMk id="30" creationId="{881B3609-4BC9-8CBE-1C30-751304026F54}"/>
          </ac:spMkLst>
        </pc:spChg>
        <pc:spChg chg="mod">
          <ac:chgData name="Vardaan Kulshreshtha" userId="6db5a29ce8bfebfb" providerId="LiveId" clId="{11C91A3B-277C-4A78-8DBB-6A5A1673F7BA}" dt="2025-12-22T03:47:32.547" v="3522"/>
          <ac:spMkLst>
            <pc:docMk/>
            <pc:sldMk cId="2816772558" sldId="277"/>
            <ac:spMk id="31" creationId="{50B510A5-8FBE-CE9A-C9B3-D0699DF5EB0D}"/>
          </ac:spMkLst>
        </pc:spChg>
        <pc:spChg chg="mod">
          <ac:chgData name="Vardaan Kulshreshtha" userId="6db5a29ce8bfebfb" providerId="LiveId" clId="{11C91A3B-277C-4A78-8DBB-6A5A1673F7BA}" dt="2025-12-22T03:47:32.547" v="3522"/>
          <ac:spMkLst>
            <pc:docMk/>
            <pc:sldMk cId="2816772558" sldId="277"/>
            <ac:spMk id="32" creationId="{AD05FB60-2452-E760-303D-69F5CCA8400D}"/>
          </ac:spMkLst>
        </pc:spChg>
        <pc:spChg chg="add del mod topLvl">
          <ac:chgData name="Vardaan Kulshreshtha" userId="6db5a29ce8bfebfb" providerId="LiveId" clId="{11C91A3B-277C-4A78-8DBB-6A5A1673F7BA}" dt="2025-12-22T03:48:40.162" v="3532" actId="21"/>
          <ac:spMkLst>
            <pc:docMk/>
            <pc:sldMk cId="2816772558" sldId="277"/>
            <ac:spMk id="33" creationId="{C0DCF04A-F9B2-57B7-4F46-2BEE026A62B4}"/>
          </ac:spMkLst>
        </pc:spChg>
        <pc:grpChg chg="add del ord">
          <ac:chgData name="Vardaan Kulshreshtha" userId="6db5a29ce8bfebfb" providerId="LiveId" clId="{11C91A3B-277C-4A78-8DBB-6A5A1673F7BA}" dt="2025-12-22T03:38:16.927" v="3284" actId="478"/>
          <ac:grpSpMkLst>
            <pc:docMk/>
            <pc:sldMk cId="2816772558" sldId="277"/>
            <ac:grpSpMk id="12" creationId="{B1B7E74F-5B1B-34E9-D063-F3C790FE7083}"/>
          </ac:grpSpMkLst>
        </pc:grpChg>
        <pc:grpChg chg="ord">
          <ac:chgData name="Vardaan Kulshreshtha" userId="6db5a29ce8bfebfb" providerId="LiveId" clId="{11C91A3B-277C-4A78-8DBB-6A5A1673F7BA}" dt="2025-12-22T03:24:45.898" v="3159" actId="171"/>
          <ac:grpSpMkLst>
            <pc:docMk/>
            <pc:sldMk cId="2816772558" sldId="277"/>
            <ac:grpSpMk id="13" creationId="{A8561C2C-0911-04E4-CD1F-AABE163F8B73}"/>
          </ac:grpSpMkLst>
        </pc:grpChg>
        <pc:grpChg chg="mod">
          <ac:chgData name="Vardaan Kulshreshtha" userId="6db5a29ce8bfebfb" providerId="LiveId" clId="{11C91A3B-277C-4A78-8DBB-6A5A1673F7BA}" dt="2025-12-22T03:25:16.098" v="3163" actId="14100"/>
          <ac:grpSpMkLst>
            <pc:docMk/>
            <pc:sldMk cId="2816772558" sldId="277"/>
            <ac:grpSpMk id="20" creationId="{217CACAC-772A-1672-CD68-CCDDDC7610D8}"/>
          </ac:grpSpMkLst>
        </pc:grpChg>
        <pc:grpChg chg="add del mod ord">
          <ac:chgData name="Vardaan Kulshreshtha" userId="6db5a29ce8bfebfb" providerId="LiveId" clId="{11C91A3B-277C-4A78-8DBB-6A5A1673F7BA}" dt="2025-12-22T03:47:47.563" v="3524" actId="165"/>
          <ac:grpSpMkLst>
            <pc:docMk/>
            <pc:sldMk cId="2816772558" sldId="277"/>
            <ac:grpSpMk id="24" creationId="{21A792CB-4BEB-DDED-7E45-95DE6CAD8115}"/>
          </ac:grpSpMkLst>
        </pc:grpChg>
        <pc:grpChg chg="mod topLvl">
          <ac:chgData name="Vardaan Kulshreshtha" userId="6db5a29ce8bfebfb" providerId="LiveId" clId="{11C91A3B-277C-4A78-8DBB-6A5A1673F7BA}" dt="2025-12-22T03:47:47.563" v="3524" actId="165"/>
          <ac:grpSpMkLst>
            <pc:docMk/>
            <pc:sldMk cId="2816772558" sldId="277"/>
            <ac:grpSpMk id="25" creationId="{132CA98C-7228-70C1-E293-15BE2E399F86}"/>
          </ac:grpSpMkLst>
        </pc:grpChg>
        <pc:grpChg chg="add">
          <ac:chgData name="Vardaan Kulshreshtha" userId="6db5a29ce8bfebfb" providerId="LiveId" clId="{11C91A3B-277C-4A78-8DBB-6A5A1673F7BA}" dt="2025-12-22T03:47:59.618" v="3525" actId="164"/>
          <ac:grpSpMkLst>
            <pc:docMk/>
            <pc:sldMk cId="2816772558" sldId="277"/>
            <ac:grpSpMk id="34" creationId="{FE9F86AA-37AC-37C7-3AB2-B49804BB3A30}"/>
          </ac:grpSpMkLst>
        </pc:grpChg>
        <pc:picChg chg="mod ord">
          <ac:chgData name="Vardaan Kulshreshtha" userId="6db5a29ce8bfebfb" providerId="LiveId" clId="{11C91A3B-277C-4A78-8DBB-6A5A1673F7BA}" dt="2025-12-22T03:31:19.763" v="3199" actId="1076"/>
          <ac:picMkLst>
            <pc:docMk/>
            <pc:sldMk cId="2816772558" sldId="277"/>
            <ac:picMk id="4" creationId="{672C653E-F95B-3AA1-03B8-ACCE55BE2201}"/>
          </ac:picMkLst>
        </pc:picChg>
        <pc:picChg chg="add mod">
          <ac:chgData name="Vardaan Kulshreshtha" userId="6db5a29ce8bfebfb" providerId="LiveId" clId="{11C91A3B-277C-4A78-8DBB-6A5A1673F7BA}" dt="2025-12-22T03:33:08.017" v="3217" actId="1076"/>
          <ac:picMkLst>
            <pc:docMk/>
            <pc:sldMk cId="2816772558" sldId="277"/>
            <ac:picMk id="7" creationId="{CE913308-3D40-4D9C-2A0B-DD96DA55D79A}"/>
          </ac:picMkLst>
        </pc:picChg>
        <pc:picChg chg="mod">
          <ac:chgData name="Vardaan Kulshreshtha" userId="6db5a29ce8bfebfb" providerId="LiveId" clId="{11C91A3B-277C-4A78-8DBB-6A5A1673F7BA}" dt="2025-12-22T03:33:56.228" v="3220" actId="1076"/>
          <ac:picMkLst>
            <pc:docMk/>
            <pc:sldMk cId="2816772558" sldId="277"/>
            <ac:picMk id="10" creationId="{3DAEDC2A-B750-BBE4-F7E5-C9672B762CEF}"/>
          </ac:picMkLst>
        </pc:picChg>
        <pc:picChg chg="mod topLvl">
          <ac:chgData name="Vardaan Kulshreshtha" userId="6db5a29ce8bfebfb" providerId="LiveId" clId="{11C91A3B-277C-4A78-8DBB-6A5A1673F7BA}" dt="2025-12-22T03:47:47.563" v="3524" actId="165"/>
          <ac:picMkLst>
            <pc:docMk/>
            <pc:sldMk cId="2816772558" sldId="277"/>
            <ac:picMk id="27" creationId="{B66CE691-F7F0-AEDC-92C9-6CB42361BEC3}"/>
          </ac:picMkLst>
        </pc:picChg>
        <pc:picChg chg="mod topLvl">
          <ac:chgData name="Vardaan Kulshreshtha" userId="6db5a29ce8bfebfb" providerId="LiveId" clId="{11C91A3B-277C-4A78-8DBB-6A5A1673F7BA}" dt="2025-12-22T03:47:47.563" v="3524" actId="165"/>
          <ac:picMkLst>
            <pc:docMk/>
            <pc:sldMk cId="2816772558" sldId="277"/>
            <ac:picMk id="28" creationId="{B9F8B6E0-F5BA-AABE-AC3F-C5B076EF314B}"/>
          </ac:picMkLst>
        </pc:picChg>
        <pc:picChg chg="mod topLvl">
          <ac:chgData name="Vardaan Kulshreshtha" userId="6db5a29ce8bfebfb" providerId="LiveId" clId="{11C91A3B-277C-4A78-8DBB-6A5A1673F7BA}" dt="2025-12-22T03:47:47.563" v="3524" actId="165"/>
          <ac:picMkLst>
            <pc:docMk/>
            <pc:sldMk cId="2816772558" sldId="277"/>
            <ac:picMk id="29" creationId="{1E0D3454-E49A-B125-2826-5BC158386648}"/>
          </ac:picMkLst>
        </pc:picChg>
      </pc:sldChg>
      <pc:sldChg chg="addSp delSp modSp add del mod">
        <pc:chgData name="Vardaan Kulshreshtha" userId="6db5a29ce8bfebfb" providerId="LiveId" clId="{11C91A3B-277C-4A78-8DBB-6A5A1673F7BA}" dt="2025-12-22T13:06:09.776" v="3747" actId="47"/>
        <pc:sldMkLst>
          <pc:docMk/>
          <pc:sldMk cId="3521658596" sldId="278"/>
        </pc:sldMkLst>
        <pc:spChg chg="add mod">
          <ac:chgData name="Vardaan Kulshreshtha" userId="6db5a29ce8bfebfb" providerId="LiveId" clId="{11C91A3B-277C-4A78-8DBB-6A5A1673F7BA}" dt="2025-12-22T03:41:31.062" v="3510" actId="1076"/>
          <ac:spMkLst>
            <pc:docMk/>
            <pc:sldMk cId="3521658596" sldId="278"/>
            <ac:spMk id="2" creationId="{C36DC998-73AB-C156-E183-7E235C05BA7E}"/>
          </ac:spMkLst>
        </pc:spChg>
        <pc:spChg chg="mod">
          <ac:chgData name="Vardaan Kulshreshtha" userId="6db5a29ce8bfebfb" providerId="LiveId" clId="{11C91A3B-277C-4A78-8DBB-6A5A1673F7BA}" dt="2025-12-22T03:44:03.011" v="3516"/>
          <ac:spMkLst>
            <pc:docMk/>
            <pc:sldMk cId="3521658596" sldId="278"/>
            <ac:spMk id="3" creationId="{68B8B5BC-4F61-8D84-DC14-57357D61FEA7}"/>
          </ac:spMkLst>
        </pc:spChg>
        <pc:spChg chg="add del">
          <ac:chgData name="Vardaan Kulshreshtha" userId="6db5a29ce8bfebfb" providerId="LiveId" clId="{11C91A3B-277C-4A78-8DBB-6A5A1673F7BA}" dt="2025-12-22T03:43:33.276" v="3515" actId="478"/>
          <ac:spMkLst>
            <pc:docMk/>
            <pc:sldMk cId="3521658596" sldId="278"/>
            <ac:spMk id="5" creationId="{6F8A4DC9-86D2-3B89-4552-F8842EAD9F97}"/>
          </ac:spMkLst>
        </pc:spChg>
        <pc:spChg chg="mod">
          <ac:chgData name="Vardaan Kulshreshtha" userId="6db5a29ce8bfebfb" providerId="LiveId" clId="{11C91A3B-277C-4A78-8DBB-6A5A1673F7BA}" dt="2025-12-22T03:50:59.763" v="3546"/>
          <ac:spMkLst>
            <pc:docMk/>
            <pc:sldMk cId="3521658596" sldId="278"/>
            <ac:spMk id="11" creationId="{A8A1D98A-5C33-3F7A-FEFC-FDEBCC654225}"/>
          </ac:spMkLst>
        </pc:spChg>
        <pc:spChg chg="add del mod">
          <ac:chgData name="Vardaan Kulshreshtha" userId="6db5a29ce8bfebfb" providerId="LiveId" clId="{11C91A3B-277C-4A78-8DBB-6A5A1673F7BA}" dt="2025-12-22T03:50:29.958" v="3544" actId="478"/>
          <ac:spMkLst>
            <pc:docMk/>
            <pc:sldMk cId="3521658596" sldId="278"/>
            <ac:spMk id="31" creationId="{215FAA86-05AC-395E-F11E-53F78F993552}"/>
          </ac:spMkLst>
        </pc:spChg>
        <pc:spChg chg="mod">
          <ac:chgData name="Vardaan Kulshreshtha" userId="6db5a29ce8bfebfb" providerId="LiveId" clId="{11C91A3B-277C-4A78-8DBB-6A5A1673F7BA}" dt="2025-12-22T03:50:29.958" v="3544" actId="478"/>
          <ac:spMkLst>
            <pc:docMk/>
            <pc:sldMk cId="3521658596" sldId="278"/>
            <ac:spMk id="32" creationId="{65B3BB4D-C722-E362-B5F4-A67554FA399D}"/>
          </ac:spMkLst>
        </pc:spChg>
        <pc:spChg chg="add mod">
          <ac:chgData name="Vardaan Kulshreshtha" userId="6db5a29ce8bfebfb" providerId="LiveId" clId="{11C91A3B-277C-4A78-8DBB-6A5A1673F7BA}" dt="2025-12-22T12:55:32.662" v="3716" actId="207"/>
          <ac:spMkLst>
            <pc:docMk/>
            <pc:sldMk cId="3521658596" sldId="278"/>
            <ac:spMk id="33" creationId="{C0DCF04A-F9B2-57B7-4F46-2BEE026A62B4}"/>
          </ac:spMkLst>
        </pc:spChg>
        <pc:spChg chg="mod">
          <ac:chgData name="Vardaan Kulshreshtha" userId="6db5a29ce8bfebfb" providerId="LiveId" clId="{11C91A3B-277C-4A78-8DBB-6A5A1673F7BA}" dt="2025-12-22T03:50:59.763" v="3546"/>
          <ac:spMkLst>
            <pc:docMk/>
            <pc:sldMk cId="3521658596" sldId="278"/>
            <ac:spMk id="34" creationId="{C739F414-25AF-B9A3-1D3C-43EF237583D2}"/>
          </ac:spMkLst>
        </pc:spChg>
        <pc:spChg chg="mod">
          <ac:chgData name="Vardaan Kulshreshtha" userId="6db5a29ce8bfebfb" providerId="LiveId" clId="{11C91A3B-277C-4A78-8DBB-6A5A1673F7BA}" dt="2025-12-22T03:50:59.763" v="3546"/>
          <ac:spMkLst>
            <pc:docMk/>
            <pc:sldMk cId="3521658596" sldId="278"/>
            <ac:spMk id="35" creationId="{A19D1978-1194-50A8-89FB-3F23D2048526}"/>
          </ac:spMkLst>
        </pc:spChg>
        <pc:spChg chg="mod">
          <ac:chgData name="Vardaan Kulshreshtha" userId="6db5a29ce8bfebfb" providerId="LiveId" clId="{11C91A3B-277C-4A78-8DBB-6A5A1673F7BA}" dt="2025-12-22T03:50:59.763" v="3546"/>
          <ac:spMkLst>
            <pc:docMk/>
            <pc:sldMk cId="3521658596" sldId="278"/>
            <ac:spMk id="36" creationId="{DB0E32E0-E6B4-D25A-362C-437EEF31DD59}"/>
          </ac:spMkLst>
        </pc:spChg>
        <pc:spChg chg="mod">
          <ac:chgData name="Vardaan Kulshreshtha" userId="6db5a29ce8bfebfb" providerId="LiveId" clId="{11C91A3B-277C-4A78-8DBB-6A5A1673F7BA}" dt="2025-12-22T03:53:57.500" v="3591" actId="571"/>
          <ac:spMkLst>
            <pc:docMk/>
            <pc:sldMk cId="3521658596" sldId="278"/>
            <ac:spMk id="40" creationId="{B5EA7B5E-29B9-390E-B8C0-DB8A14B37594}"/>
          </ac:spMkLst>
        </pc:spChg>
        <pc:spChg chg="mod">
          <ac:chgData name="Vardaan Kulshreshtha" userId="6db5a29ce8bfebfb" providerId="LiveId" clId="{11C91A3B-277C-4A78-8DBB-6A5A1673F7BA}" dt="2025-12-22T03:53:57.500" v="3591" actId="571"/>
          <ac:spMkLst>
            <pc:docMk/>
            <pc:sldMk cId="3521658596" sldId="278"/>
            <ac:spMk id="42" creationId="{1206AF37-5EBA-C11C-89F5-94A81B56971D}"/>
          </ac:spMkLst>
        </pc:spChg>
        <pc:spChg chg="mod">
          <ac:chgData name="Vardaan Kulshreshtha" userId="6db5a29ce8bfebfb" providerId="LiveId" clId="{11C91A3B-277C-4A78-8DBB-6A5A1673F7BA}" dt="2025-12-22T03:53:57.500" v="3591" actId="571"/>
          <ac:spMkLst>
            <pc:docMk/>
            <pc:sldMk cId="3521658596" sldId="278"/>
            <ac:spMk id="43" creationId="{F09B4F7A-96C8-7162-5BB1-8880AD7CC76E}"/>
          </ac:spMkLst>
        </pc:spChg>
        <pc:spChg chg="mod">
          <ac:chgData name="Vardaan Kulshreshtha" userId="6db5a29ce8bfebfb" providerId="LiveId" clId="{11C91A3B-277C-4A78-8DBB-6A5A1673F7BA}" dt="2025-12-22T03:53:57.500" v="3591" actId="571"/>
          <ac:spMkLst>
            <pc:docMk/>
            <pc:sldMk cId="3521658596" sldId="278"/>
            <ac:spMk id="44" creationId="{1660A771-60CC-988E-CC12-3F3BB8A922B0}"/>
          </ac:spMkLst>
        </pc:spChg>
        <pc:grpChg chg="add mod ord">
          <ac:chgData name="Vardaan Kulshreshtha" userId="6db5a29ce8bfebfb" providerId="LiveId" clId="{11C91A3B-277C-4A78-8DBB-6A5A1673F7BA}" dt="2025-12-22T03:51:33.329" v="3564" actId="171"/>
          <ac:grpSpMkLst>
            <pc:docMk/>
            <pc:sldMk cId="3521658596" sldId="278"/>
            <ac:grpSpMk id="7" creationId="{70EE7670-05CA-004F-9397-392CD0F78F0E}"/>
          </ac:grpSpMkLst>
        </pc:grpChg>
        <pc:grpChg chg="mod">
          <ac:chgData name="Vardaan Kulshreshtha" userId="6db5a29ce8bfebfb" providerId="LiveId" clId="{11C91A3B-277C-4A78-8DBB-6A5A1673F7BA}" dt="2025-12-22T03:50:59.763" v="3546"/>
          <ac:grpSpMkLst>
            <pc:docMk/>
            <pc:sldMk cId="3521658596" sldId="278"/>
            <ac:grpSpMk id="10" creationId="{C31B6864-9BF9-C1EA-5C16-1F66C2068E4D}"/>
          </ac:grpSpMkLst>
        </pc:grpChg>
        <pc:grpChg chg="mod">
          <ac:chgData name="Vardaan Kulshreshtha" userId="6db5a29ce8bfebfb" providerId="LiveId" clId="{11C91A3B-277C-4A78-8DBB-6A5A1673F7BA}" dt="2025-12-22T03:40:10.918" v="3496" actId="1037"/>
          <ac:grpSpMkLst>
            <pc:docMk/>
            <pc:sldMk cId="3521658596" sldId="278"/>
            <ac:grpSpMk id="21" creationId="{C95FD310-F5BA-9986-6077-397BDABD8208}"/>
          </ac:grpSpMkLst>
        </pc:grpChg>
        <pc:grpChg chg="del">
          <ac:chgData name="Vardaan Kulshreshtha" userId="6db5a29ce8bfebfb" providerId="LiveId" clId="{11C91A3B-277C-4A78-8DBB-6A5A1673F7BA}" dt="2025-12-22T03:50:53.061" v="3545" actId="478"/>
          <ac:grpSpMkLst>
            <pc:docMk/>
            <pc:sldMk cId="3521658596" sldId="278"/>
            <ac:grpSpMk id="24" creationId="{19A344E2-36D6-7FFB-2564-512C0A13C594}"/>
          </ac:grpSpMkLst>
        </pc:grpChg>
        <pc:grpChg chg="add del">
          <ac:chgData name="Vardaan Kulshreshtha" userId="6db5a29ce8bfebfb" providerId="LiveId" clId="{11C91A3B-277C-4A78-8DBB-6A5A1673F7BA}" dt="2025-12-22T03:50:29.958" v="3544" actId="478"/>
          <ac:grpSpMkLst>
            <pc:docMk/>
            <pc:sldMk cId="3521658596" sldId="278"/>
            <ac:grpSpMk id="25" creationId="{60C12089-7EE4-E43F-4C2C-0A058E3493CD}"/>
          </ac:grpSpMkLst>
        </pc:grpChg>
        <pc:grpChg chg="add ord">
          <ac:chgData name="Vardaan Kulshreshtha" userId="6db5a29ce8bfebfb" providerId="LiveId" clId="{11C91A3B-277C-4A78-8DBB-6A5A1673F7BA}" dt="2025-12-22T03:51:41.284" v="3567" actId="171"/>
          <ac:grpSpMkLst>
            <pc:docMk/>
            <pc:sldMk cId="3521658596" sldId="278"/>
            <ac:grpSpMk id="37" creationId="{BD9DBE96-7DA1-3A37-E266-C3E20EA4E19B}"/>
          </ac:grpSpMkLst>
        </pc:grpChg>
        <pc:grpChg chg="add mod">
          <ac:chgData name="Vardaan Kulshreshtha" userId="6db5a29ce8bfebfb" providerId="LiveId" clId="{11C91A3B-277C-4A78-8DBB-6A5A1673F7BA}" dt="2025-12-22T03:53:57.500" v="3591" actId="571"/>
          <ac:grpSpMkLst>
            <pc:docMk/>
            <pc:sldMk cId="3521658596" sldId="278"/>
            <ac:grpSpMk id="38" creationId="{53EC303C-E081-F63E-5428-5318216DA94E}"/>
          </ac:grpSpMkLst>
        </pc:grpChg>
        <pc:grpChg chg="mod">
          <ac:chgData name="Vardaan Kulshreshtha" userId="6db5a29ce8bfebfb" providerId="LiveId" clId="{11C91A3B-277C-4A78-8DBB-6A5A1673F7BA}" dt="2025-12-22T03:53:57.500" v="3591" actId="571"/>
          <ac:grpSpMkLst>
            <pc:docMk/>
            <pc:sldMk cId="3521658596" sldId="278"/>
            <ac:grpSpMk id="39" creationId="{02EDCB1A-46DD-1C97-808C-0A31C7ADC145}"/>
          </ac:grpSpMkLst>
        </pc:grpChg>
        <pc:picChg chg="mod">
          <ac:chgData name="Vardaan Kulshreshtha" userId="6db5a29ce8bfebfb" providerId="LiveId" clId="{11C91A3B-277C-4A78-8DBB-6A5A1673F7BA}" dt="2025-12-22T03:45:22.900" v="3521" actId="14100"/>
          <ac:picMkLst>
            <pc:docMk/>
            <pc:sldMk cId="3521658596" sldId="278"/>
            <ac:picMk id="6" creationId="{03D2AF68-6E5A-280D-455E-8C5B0F8EBDEE}"/>
          </ac:picMkLst>
        </pc:picChg>
        <pc:picChg chg="mod">
          <ac:chgData name="Vardaan Kulshreshtha" userId="6db5a29ce8bfebfb" providerId="LiveId" clId="{11C91A3B-277C-4A78-8DBB-6A5A1673F7BA}" dt="2025-12-22T03:50:59.763" v="3546"/>
          <ac:picMkLst>
            <pc:docMk/>
            <pc:sldMk cId="3521658596" sldId="278"/>
            <ac:picMk id="12" creationId="{A9F38767-BA3C-F629-5D57-9C9B782D084E}"/>
          </ac:picMkLst>
        </pc:picChg>
        <pc:picChg chg="mod">
          <ac:chgData name="Vardaan Kulshreshtha" userId="6db5a29ce8bfebfb" providerId="LiveId" clId="{11C91A3B-277C-4A78-8DBB-6A5A1673F7BA}" dt="2025-12-22T03:50:59.763" v="3546"/>
          <ac:picMkLst>
            <pc:docMk/>
            <pc:sldMk cId="3521658596" sldId="278"/>
            <ac:picMk id="16" creationId="{1AE86F60-F385-5510-6E4B-09264123F4EA}"/>
          </ac:picMkLst>
        </pc:picChg>
        <pc:picChg chg="mod">
          <ac:chgData name="Vardaan Kulshreshtha" userId="6db5a29ce8bfebfb" providerId="LiveId" clId="{11C91A3B-277C-4A78-8DBB-6A5A1673F7BA}" dt="2025-12-22T03:50:59.763" v="3546"/>
          <ac:picMkLst>
            <pc:docMk/>
            <pc:sldMk cId="3521658596" sldId="278"/>
            <ac:picMk id="20" creationId="{336329CE-6CC7-C913-85E1-35C2A3A5DD6A}"/>
          </ac:picMkLst>
        </pc:picChg>
        <pc:picChg chg="mod">
          <ac:chgData name="Vardaan Kulshreshtha" userId="6db5a29ce8bfebfb" providerId="LiveId" clId="{11C91A3B-277C-4A78-8DBB-6A5A1673F7BA}" dt="2025-12-22T03:53:57.500" v="3591" actId="571"/>
          <ac:picMkLst>
            <pc:docMk/>
            <pc:sldMk cId="3521658596" sldId="278"/>
            <ac:picMk id="41" creationId="{A611BAF9-6541-853C-290F-CD06C79786D7}"/>
          </ac:picMkLst>
        </pc:picChg>
      </pc:sldChg>
      <pc:sldChg chg="addSp delSp modSp add del mod">
        <pc:chgData name="Vardaan Kulshreshtha" userId="6db5a29ce8bfebfb" providerId="LiveId" clId="{11C91A3B-277C-4A78-8DBB-6A5A1673F7BA}" dt="2025-12-22T13:06:08.379" v="3746" actId="47"/>
        <pc:sldMkLst>
          <pc:docMk/>
          <pc:sldMk cId="138765424" sldId="279"/>
        </pc:sldMkLst>
        <pc:spChg chg="add mod">
          <ac:chgData name="Vardaan Kulshreshtha" userId="6db5a29ce8bfebfb" providerId="LiveId" clId="{11C91A3B-277C-4A78-8DBB-6A5A1673F7BA}" dt="2025-12-22T03:54:22.158" v="3597" actId="1076"/>
          <ac:spMkLst>
            <pc:docMk/>
            <pc:sldMk cId="138765424" sldId="279"/>
            <ac:spMk id="4" creationId="{9B879049-4FC4-A504-47EE-D626D16662C2}"/>
          </ac:spMkLst>
        </pc:spChg>
        <pc:spChg chg="add del">
          <ac:chgData name="Vardaan Kulshreshtha" userId="6db5a29ce8bfebfb" providerId="LiveId" clId="{11C91A3B-277C-4A78-8DBB-6A5A1673F7BA}" dt="2025-12-22T03:56:42.781" v="3599" actId="478"/>
          <ac:spMkLst>
            <pc:docMk/>
            <pc:sldMk cId="138765424" sldId="279"/>
            <ac:spMk id="24" creationId="{AF4C5106-3783-AEFB-0809-7F03057EF12D}"/>
          </ac:spMkLst>
        </pc:spChg>
        <pc:spChg chg="add mod">
          <ac:chgData name="Vardaan Kulshreshtha" userId="6db5a29ce8bfebfb" providerId="LiveId" clId="{11C91A3B-277C-4A78-8DBB-6A5A1673F7BA}" dt="2025-12-22T12:55:37.983" v="3717" actId="207"/>
          <ac:spMkLst>
            <pc:docMk/>
            <pc:sldMk cId="138765424" sldId="279"/>
            <ac:spMk id="25" creationId="{A524F1BB-F94C-D283-2852-D554D2C7D20D}"/>
          </ac:spMkLst>
        </pc:spChg>
        <pc:spChg chg="add del mod">
          <ac:chgData name="Vardaan Kulshreshtha" userId="6db5a29ce8bfebfb" providerId="LiveId" clId="{11C91A3B-277C-4A78-8DBB-6A5A1673F7BA}" dt="2025-12-22T04:09:27.826" v="3626" actId="478"/>
          <ac:spMkLst>
            <pc:docMk/>
            <pc:sldMk cId="138765424" sldId="279"/>
            <ac:spMk id="26" creationId="{F1335E53-0AFE-106A-9BA5-70FD54F70888}"/>
          </ac:spMkLst>
        </pc:spChg>
        <pc:grpChg chg="mod">
          <ac:chgData name="Vardaan Kulshreshtha" userId="6db5a29ce8bfebfb" providerId="LiveId" clId="{11C91A3B-277C-4A78-8DBB-6A5A1673F7BA}" dt="2025-12-22T03:53:53.003" v="3589" actId="1037"/>
          <ac:grpSpMkLst>
            <pc:docMk/>
            <pc:sldMk cId="138765424" sldId="279"/>
            <ac:grpSpMk id="22" creationId="{D7F4FE2B-CE5B-F23E-517D-4EFB70849523}"/>
          </ac:grpSpMkLst>
        </pc:grpChg>
        <pc:grpChg chg="add del mod">
          <ac:chgData name="Vardaan Kulshreshtha" userId="6db5a29ce8bfebfb" providerId="LiveId" clId="{11C91A3B-277C-4A78-8DBB-6A5A1673F7BA}" dt="2025-12-22T12:46:09.631" v="3669"/>
          <ac:grpSpMkLst>
            <pc:docMk/>
            <pc:sldMk cId="138765424" sldId="279"/>
            <ac:grpSpMk id="38" creationId="{C6D9192D-C8E3-B023-EFA1-76508D6356C5}"/>
          </ac:grpSpMkLst>
        </pc:grpChg>
        <pc:grpChg chg="add del mod">
          <ac:chgData name="Vardaan Kulshreshtha" userId="6db5a29ce8bfebfb" providerId="LiveId" clId="{11C91A3B-277C-4A78-8DBB-6A5A1673F7BA}" dt="2025-12-22T12:46:09.631" v="3669"/>
          <ac:grpSpMkLst>
            <pc:docMk/>
            <pc:sldMk cId="138765424" sldId="279"/>
            <ac:grpSpMk id="39" creationId="{6EF24D0F-0700-A997-7CF8-E45A86F73686}"/>
          </ac:grpSpMkLst>
        </pc:grpChg>
        <pc:grpChg chg="add del mod">
          <ac:chgData name="Vardaan Kulshreshtha" userId="6db5a29ce8bfebfb" providerId="LiveId" clId="{11C91A3B-277C-4A78-8DBB-6A5A1673F7BA}" dt="2025-12-22T12:46:39.257" v="3674" actId="164"/>
          <ac:grpSpMkLst>
            <pc:docMk/>
            <pc:sldMk cId="138765424" sldId="279"/>
            <ac:grpSpMk id="40" creationId="{D0306845-9B99-70D8-B026-6F192D1D0F8E}"/>
          </ac:grpSpMkLst>
        </pc:grpChg>
        <pc:grpChg chg="add">
          <ac:chgData name="Vardaan Kulshreshtha" userId="6db5a29ce8bfebfb" providerId="LiveId" clId="{11C91A3B-277C-4A78-8DBB-6A5A1673F7BA}" dt="2025-12-22T12:46:47.767" v="3675" actId="164"/>
          <ac:grpSpMkLst>
            <pc:docMk/>
            <pc:sldMk cId="138765424" sldId="279"/>
            <ac:grpSpMk id="41" creationId="{3969AE32-FB60-E6DA-8231-62CCDC633652}"/>
          </ac:grpSpMkLst>
        </pc:grpChg>
        <pc:grpChg chg="add ord">
          <ac:chgData name="Vardaan Kulshreshtha" userId="6db5a29ce8bfebfb" providerId="LiveId" clId="{11C91A3B-277C-4A78-8DBB-6A5A1673F7BA}" dt="2025-12-22T12:50:40.293" v="3702" actId="171"/>
          <ac:grpSpMkLst>
            <pc:docMk/>
            <pc:sldMk cId="138765424" sldId="279"/>
            <ac:grpSpMk id="42" creationId="{190B2DC3-4681-144F-B572-2BB4886DF8FB}"/>
          </ac:grpSpMkLst>
        </pc:grpChg>
        <pc:picChg chg="add mod">
          <ac:chgData name="Vardaan Kulshreshtha" userId="6db5a29ce8bfebfb" providerId="LiveId" clId="{11C91A3B-277C-4A78-8DBB-6A5A1673F7BA}" dt="2025-12-22T12:43:48.412" v="3655" actId="1076"/>
          <ac:picMkLst>
            <pc:docMk/>
            <pc:sldMk cId="138765424" sldId="279"/>
            <ac:picMk id="24" creationId="{CEE891AE-EF1C-6EFA-A9C4-2554B77D11FD}"/>
          </ac:picMkLst>
        </pc:picChg>
        <pc:inkChg chg="add">
          <ac:chgData name="Vardaan Kulshreshtha" userId="6db5a29ce8bfebfb" providerId="LiveId" clId="{11C91A3B-277C-4A78-8DBB-6A5A1673F7BA}" dt="2025-12-22T12:44:52.559" v="3656" actId="9405"/>
          <ac:inkMkLst>
            <pc:docMk/>
            <pc:sldMk cId="138765424" sldId="279"/>
            <ac:inkMk id="26" creationId="{780100BF-F86E-25C0-954E-29683FC5F4C5}"/>
          </ac:inkMkLst>
        </pc:inkChg>
        <pc:inkChg chg="add del">
          <ac:chgData name="Vardaan Kulshreshtha" userId="6db5a29ce8bfebfb" providerId="LiveId" clId="{11C91A3B-277C-4A78-8DBB-6A5A1673F7BA}" dt="2025-12-22T12:44:54.763" v="3658"/>
          <ac:inkMkLst>
            <pc:docMk/>
            <pc:sldMk cId="138765424" sldId="279"/>
            <ac:inkMk id="27" creationId="{6ED920EB-CCB3-FC4A-18C0-748C2B74D86E}"/>
          </ac:inkMkLst>
        </pc:inkChg>
        <pc:inkChg chg="add mod topLvl">
          <ac:chgData name="Vardaan Kulshreshtha" userId="6db5a29ce8bfebfb" providerId="LiveId" clId="{11C91A3B-277C-4A78-8DBB-6A5A1673F7BA}" dt="2025-12-22T12:46:38.282" v="3673" actId="164"/>
          <ac:inkMkLst>
            <pc:docMk/>
            <pc:sldMk cId="138765424" sldId="279"/>
            <ac:inkMk id="28" creationId="{FA851D3F-39AE-9792-6FFB-24FF31C34B4B}"/>
          </ac:inkMkLst>
        </pc:inkChg>
        <pc:inkChg chg="add del">
          <ac:chgData name="Vardaan Kulshreshtha" userId="6db5a29ce8bfebfb" providerId="LiveId" clId="{11C91A3B-277C-4A78-8DBB-6A5A1673F7BA}" dt="2025-12-22T12:45:24.085" v="3661" actId="9405"/>
          <ac:inkMkLst>
            <pc:docMk/>
            <pc:sldMk cId="138765424" sldId="279"/>
            <ac:inkMk id="29" creationId="{982A2205-6896-027D-DB54-91B03D8154F5}"/>
          </ac:inkMkLst>
        </pc:inkChg>
        <pc:inkChg chg="add mod topLvl">
          <ac:chgData name="Vardaan Kulshreshtha" userId="6db5a29ce8bfebfb" providerId="LiveId" clId="{11C91A3B-277C-4A78-8DBB-6A5A1673F7BA}" dt="2025-12-22T12:46:38.282" v="3673" actId="164"/>
          <ac:inkMkLst>
            <pc:docMk/>
            <pc:sldMk cId="138765424" sldId="279"/>
            <ac:inkMk id="30" creationId="{FDADF1C9-EFD6-914E-4AF3-634162A1B3AA}"/>
          </ac:inkMkLst>
        </pc:inkChg>
        <pc:inkChg chg="add mod topLvl">
          <ac:chgData name="Vardaan Kulshreshtha" userId="6db5a29ce8bfebfb" providerId="LiveId" clId="{11C91A3B-277C-4A78-8DBB-6A5A1673F7BA}" dt="2025-12-22T12:46:38.282" v="3673" actId="164"/>
          <ac:inkMkLst>
            <pc:docMk/>
            <pc:sldMk cId="138765424" sldId="279"/>
            <ac:inkMk id="31" creationId="{D360D065-737F-A01F-B4E7-25B1913FDD12}"/>
          </ac:inkMkLst>
        </pc:inkChg>
        <pc:inkChg chg="add del mod">
          <ac:chgData name="Vardaan Kulshreshtha" userId="6db5a29ce8bfebfb" providerId="LiveId" clId="{11C91A3B-277C-4A78-8DBB-6A5A1673F7BA}" dt="2025-12-22T12:46:09.631" v="3669"/>
          <ac:inkMkLst>
            <pc:docMk/>
            <pc:sldMk cId="138765424" sldId="279"/>
            <ac:inkMk id="32" creationId="{50D2EDB7-0C86-8BEA-10A3-7F58B26CF45C}"/>
          </ac:inkMkLst>
        </pc:inkChg>
      </pc:sldChg>
      <pc:sldChg chg="addSp delSp modSp add del mod">
        <pc:chgData name="Vardaan Kulshreshtha" userId="6db5a29ce8bfebfb" providerId="LiveId" clId="{11C91A3B-277C-4A78-8DBB-6A5A1673F7BA}" dt="2025-12-22T13:09:53.284" v="3940" actId="47"/>
        <pc:sldMkLst>
          <pc:docMk/>
          <pc:sldMk cId="726681690" sldId="280"/>
        </pc:sldMkLst>
        <pc:spChg chg="add mod">
          <ac:chgData name="Vardaan Kulshreshtha" userId="6db5a29ce8bfebfb" providerId="LiveId" clId="{11C91A3B-277C-4A78-8DBB-6A5A1673F7BA}" dt="2025-12-22T12:58:41.580" v="3742" actId="1076"/>
          <ac:spMkLst>
            <pc:docMk/>
            <pc:sldMk cId="726681690" sldId="280"/>
            <ac:spMk id="5" creationId="{66B47977-38DC-BD7E-014B-A1F5754B4A00}"/>
          </ac:spMkLst>
        </pc:spChg>
        <pc:spChg chg="mod">
          <ac:chgData name="Vardaan Kulshreshtha" userId="6db5a29ce8bfebfb" providerId="LiveId" clId="{11C91A3B-277C-4A78-8DBB-6A5A1673F7BA}" dt="2025-12-22T12:56:49.561" v="3729"/>
          <ac:spMkLst>
            <pc:docMk/>
            <pc:sldMk cId="726681690" sldId="280"/>
            <ac:spMk id="9" creationId="{60F4B64F-173F-748F-6AFF-A60C8FBBFD5B}"/>
          </ac:spMkLst>
        </pc:spChg>
        <pc:spChg chg="mod">
          <ac:chgData name="Vardaan Kulshreshtha" userId="6db5a29ce8bfebfb" providerId="LiveId" clId="{11C91A3B-277C-4A78-8DBB-6A5A1673F7BA}" dt="2025-12-22T12:58:06.170" v="3737" actId="1076"/>
          <ac:spMkLst>
            <pc:docMk/>
            <pc:sldMk cId="726681690" sldId="280"/>
            <ac:spMk id="19" creationId="{83C52D1A-7D24-D4F1-F91F-0396CD09FF02}"/>
          </ac:spMkLst>
        </pc:spChg>
        <pc:spChg chg="add mod">
          <ac:chgData name="Vardaan Kulshreshtha" userId="6db5a29ce8bfebfb" providerId="LiveId" clId="{11C91A3B-277C-4A78-8DBB-6A5A1673F7BA}" dt="2025-12-22T13:05:56.386" v="3745" actId="404"/>
          <ac:spMkLst>
            <pc:docMk/>
            <pc:sldMk cId="726681690" sldId="280"/>
            <ac:spMk id="27" creationId="{1D1ED090-ADB1-049B-E14F-F0E867568807}"/>
          </ac:spMkLst>
        </pc:spChg>
        <pc:spChg chg="add del">
          <ac:chgData name="Vardaan Kulshreshtha" userId="6db5a29ce8bfebfb" providerId="LiveId" clId="{11C91A3B-277C-4A78-8DBB-6A5A1673F7BA}" dt="2025-12-22T12:56:34.207" v="3727" actId="478"/>
          <ac:spMkLst>
            <pc:docMk/>
            <pc:sldMk cId="726681690" sldId="280"/>
            <ac:spMk id="32" creationId="{6D984AE7-38D7-89A2-0DD4-2E5FBDAAAF74}"/>
          </ac:spMkLst>
        </pc:spChg>
        <pc:grpChg chg="mod">
          <ac:chgData name="Vardaan Kulshreshtha" userId="6db5a29ce8bfebfb" providerId="LiveId" clId="{11C91A3B-277C-4A78-8DBB-6A5A1673F7BA}" dt="2025-12-22T12:57:52.119" v="3734" actId="1076"/>
          <ac:grpSpMkLst>
            <pc:docMk/>
            <pc:sldMk cId="726681690" sldId="280"/>
            <ac:grpSpMk id="23" creationId="{5CD6FC83-B561-68B2-F633-2DB9ED82C6D8}"/>
          </ac:grpSpMkLst>
        </pc:grpChg>
        <pc:grpChg chg="add">
          <ac:chgData name="Vardaan Kulshreshtha" userId="6db5a29ce8bfebfb" providerId="LiveId" clId="{11C91A3B-277C-4A78-8DBB-6A5A1673F7BA}" dt="2025-12-22T12:58:00.785" v="3735" actId="164"/>
          <ac:grpSpMkLst>
            <pc:docMk/>
            <pc:sldMk cId="726681690" sldId="280"/>
            <ac:grpSpMk id="43" creationId="{C6BF958A-DFF2-035A-705C-2FEC41ADCFBE}"/>
          </ac:grpSpMkLst>
        </pc:grpChg>
        <pc:picChg chg="add mod">
          <ac:chgData name="Vardaan Kulshreshtha" userId="6db5a29ce8bfebfb" providerId="LiveId" clId="{11C91A3B-277C-4A78-8DBB-6A5A1673F7BA}" dt="2025-12-22T12:57:38.732" v="3732" actId="1076"/>
          <ac:picMkLst>
            <pc:docMk/>
            <pc:sldMk cId="726681690" sldId="280"/>
            <ac:picMk id="39" creationId="{15225E12-2229-43E6-F093-2FCC3C2CEC52}"/>
          </ac:picMkLst>
        </pc:picChg>
      </pc:sldChg>
      <pc:sldChg chg="addSp modSp add mod ord">
        <pc:chgData name="Vardaan Kulshreshtha" userId="6db5a29ce8bfebfb" providerId="LiveId" clId="{11C91A3B-277C-4A78-8DBB-6A5A1673F7BA}" dt="2025-12-22T13:10:07.327" v="3941"/>
        <pc:sldMkLst>
          <pc:docMk/>
          <pc:sldMk cId="812664315" sldId="281"/>
        </pc:sldMkLst>
        <pc:spChg chg="mod">
          <ac:chgData name="Vardaan Kulshreshtha" userId="6db5a29ce8bfebfb" providerId="LiveId" clId="{11C91A3B-277C-4A78-8DBB-6A5A1673F7BA}" dt="2025-12-22T13:10:07.327" v="3941"/>
          <ac:spMkLst>
            <pc:docMk/>
            <pc:sldMk cId="812664315" sldId="281"/>
            <ac:spMk id="38" creationId="{890A4C65-0035-0523-3022-058142F46C2C}"/>
          </ac:spMkLst>
        </pc:spChg>
        <pc:spChg chg="mod">
          <ac:chgData name="Vardaan Kulshreshtha" userId="6db5a29ce8bfebfb" providerId="LiveId" clId="{11C91A3B-277C-4A78-8DBB-6A5A1673F7BA}" dt="2025-12-22T13:10:07.327" v="3941"/>
          <ac:spMkLst>
            <pc:docMk/>
            <pc:sldMk cId="812664315" sldId="281"/>
            <ac:spMk id="47" creationId="{2401B5A3-B404-2F3C-E2AB-62AF679457F8}"/>
          </ac:spMkLst>
        </pc:spChg>
        <pc:spChg chg="mod">
          <ac:chgData name="Vardaan Kulshreshtha" userId="6db5a29ce8bfebfb" providerId="LiveId" clId="{11C91A3B-277C-4A78-8DBB-6A5A1673F7BA}" dt="2025-12-22T13:10:07.327" v="3941"/>
          <ac:spMkLst>
            <pc:docMk/>
            <pc:sldMk cId="812664315" sldId="281"/>
            <ac:spMk id="48" creationId="{A7DD2583-5D06-9BA2-5E51-3A7E461D144D}"/>
          </ac:spMkLst>
        </pc:spChg>
        <pc:spChg chg="mod">
          <ac:chgData name="Vardaan Kulshreshtha" userId="6db5a29ce8bfebfb" providerId="LiveId" clId="{11C91A3B-277C-4A78-8DBB-6A5A1673F7BA}" dt="2025-12-22T13:10:07.327" v="3941"/>
          <ac:spMkLst>
            <pc:docMk/>
            <pc:sldMk cId="812664315" sldId="281"/>
            <ac:spMk id="52" creationId="{A763232C-F329-2435-D823-C1DEAD75DFEF}"/>
          </ac:spMkLst>
        </pc:spChg>
        <pc:spChg chg="mod">
          <ac:chgData name="Vardaan Kulshreshtha" userId="6db5a29ce8bfebfb" providerId="LiveId" clId="{11C91A3B-277C-4A78-8DBB-6A5A1673F7BA}" dt="2025-12-22T13:10:07.327" v="3941"/>
          <ac:spMkLst>
            <pc:docMk/>
            <pc:sldMk cId="812664315" sldId="281"/>
            <ac:spMk id="54" creationId="{522FF161-9AE1-3744-7383-62630A2C881B}"/>
          </ac:spMkLst>
        </pc:spChg>
        <pc:spChg chg="mod">
          <ac:chgData name="Vardaan Kulshreshtha" userId="6db5a29ce8bfebfb" providerId="LiveId" clId="{11C91A3B-277C-4A78-8DBB-6A5A1673F7BA}" dt="2025-12-22T13:10:07.327" v="3941"/>
          <ac:spMkLst>
            <pc:docMk/>
            <pc:sldMk cId="812664315" sldId="281"/>
            <ac:spMk id="55" creationId="{62DC1139-7E3C-DA6F-937F-E7959F9729C6}"/>
          </ac:spMkLst>
        </pc:spChg>
        <pc:spChg chg="mod">
          <ac:chgData name="Vardaan Kulshreshtha" userId="6db5a29ce8bfebfb" providerId="LiveId" clId="{11C91A3B-277C-4A78-8DBB-6A5A1673F7BA}" dt="2025-12-22T13:10:07.327" v="3941"/>
          <ac:spMkLst>
            <pc:docMk/>
            <pc:sldMk cId="812664315" sldId="281"/>
            <ac:spMk id="56" creationId="{422A0F14-66C0-7A8D-64C1-E7E50A4877AC}"/>
          </ac:spMkLst>
        </pc:spChg>
        <pc:spChg chg="mod">
          <ac:chgData name="Vardaan Kulshreshtha" userId="6db5a29ce8bfebfb" providerId="LiveId" clId="{11C91A3B-277C-4A78-8DBB-6A5A1673F7BA}" dt="2025-12-22T13:10:07.327" v="3941"/>
          <ac:spMkLst>
            <pc:docMk/>
            <pc:sldMk cId="812664315" sldId="281"/>
            <ac:spMk id="59" creationId="{2766B2CF-E932-EF27-FE7E-35FCDB4EDA38}"/>
          </ac:spMkLst>
        </pc:spChg>
        <pc:spChg chg="mod">
          <ac:chgData name="Vardaan Kulshreshtha" userId="6db5a29ce8bfebfb" providerId="LiveId" clId="{11C91A3B-277C-4A78-8DBB-6A5A1673F7BA}" dt="2025-12-22T13:10:07.327" v="3941"/>
          <ac:spMkLst>
            <pc:docMk/>
            <pc:sldMk cId="812664315" sldId="281"/>
            <ac:spMk id="72" creationId="{CAFC4F38-D805-E4D7-1E83-DF83CC32F5C3}"/>
          </ac:spMkLst>
        </pc:spChg>
        <pc:spChg chg="mod">
          <ac:chgData name="Vardaan Kulshreshtha" userId="6db5a29ce8bfebfb" providerId="LiveId" clId="{11C91A3B-277C-4A78-8DBB-6A5A1673F7BA}" dt="2025-12-22T13:10:07.327" v="3941"/>
          <ac:spMkLst>
            <pc:docMk/>
            <pc:sldMk cId="812664315" sldId="281"/>
            <ac:spMk id="73" creationId="{32CD8BD5-79AB-0105-AA2F-5B18070F4A90}"/>
          </ac:spMkLst>
        </pc:spChg>
        <pc:grpChg chg="mod">
          <ac:chgData name="Vardaan Kulshreshtha" userId="6db5a29ce8bfebfb" providerId="LiveId" clId="{11C91A3B-277C-4A78-8DBB-6A5A1673F7BA}" dt="2025-12-22T13:08:00.523" v="3916" actId="1038"/>
          <ac:grpSpMkLst>
            <pc:docMk/>
            <pc:sldMk cId="812664315" sldId="281"/>
            <ac:grpSpMk id="7" creationId="{15C52791-46EA-1423-DC3A-F50EE5D704F9}"/>
          </ac:grpSpMkLst>
        </pc:grpChg>
        <pc:grpChg chg="mod">
          <ac:chgData name="Vardaan Kulshreshtha" userId="6db5a29ce8bfebfb" providerId="LiveId" clId="{11C91A3B-277C-4A78-8DBB-6A5A1673F7BA}" dt="2025-12-22T13:08:00.523" v="3916" actId="1038"/>
          <ac:grpSpMkLst>
            <pc:docMk/>
            <pc:sldMk cId="812664315" sldId="281"/>
            <ac:grpSpMk id="37" creationId="{7520A51F-AF4B-DC81-BCCE-5698DEE7A4FC}"/>
          </ac:grpSpMkLst>
        </pc:grpChg>
        <pc:grpChg chg="mod">
          <ac:chgData name="Vardaan Kulshreshtha" userId="6db5a29ce8bfebfb" providerId="LiveId" clId="{11C91A3B-277C-4A78-8DBB-6A5A1673F7BA}" dt="2025-12-22T13:08:00.523" v="3916" actId="1038"/>
          <ac:grpSpMkLst>
            <pc:docMk/>
            <pc:sldMk cId="812664315" sldId="281"/>
            <ac:grpSpMk id="42" creationId="{3CA2734A-FFF9-F1DF-6E5F-56532964950F}"/>
          </ac:grpSpMkLst>
        </pc:grpChg>
        <pc:grpChg chg="mod">
          <ac:chgData name="Vardaan Kulshreshtha" userId="6db5a29ce8bfebfb" providerId="LiveId" clId="{11C91A3B-277C-4A78-8DBB-6A5A1673F7BA}" dt="2025-12-22T13:08:00.523" v="3916" actId="1038"/>
          <ac:grpSpMkLst>
            <pc:docMk/>
            <pc:sldMk cId="812664315" sldId="281"/>
            <ac:grpSpMk id="43" creationId="{4DCDC21B-4B30-A2D3-032D-B9C6FF162EC1}"/>
          </ac:grpSpMkLst>
        </pc:grpChg>
      </pc:sldChg>
      <pc:sldChg chg="modSp add mod">
        <pc:chgData name="Vardaan Kulshreshtha" userId="6db5a29ce8bfebfb" providerId="LiveId" clId="{11C91A3B-277C-4A78-8DBB-6A5A1673F7BA}" dt="2025-12-22T13:08:30.513" v="3921" actId="1076"/>
        <pc:sldMkLst>
          <pc:docMk/>
          <pc:sldMk cId="3448025717" sldId="282"/>
        </pc:sldMkLst>
        <pc:grpChg chg="mod">
          <ac:chgData name="Vardaan Kulshreshtha" userId="6db5a29ce8bfebfb" providerId="LiveId" clId="{11C91A3B-277C-4A78-8DBB-6A5A1673F7BA}" dt="2025-12-22T13:08:30.513" v="3921" actId="1076"/>
          <ac:grpSpMkLst>
            <pc:docMk/>
            <pc:sldMk cId="3448025717" sldId="282"/>
            <ac:grpSpMk id="7" creationId="{760EA6F5-994F-9D3E-2E99-C98ED7E55FE3}"/>
          </ac:grpSpMkLst>
        </pc:grpChg>
      </pc:sldChg>
      <pc:sldChg chg="modSp add mod">
        <pc:chgData name="Vardaan Kulshreshtha" userId="6db5a29ce8bfebfb" providerId="LiveId" clId="{11C91A3B-277C-4A78-8DBB-6A5A1673F7BA}" dt="2025-12-22T13:09:22.457" v="3935" actId="1076"/>
        <pc:sldMkLst>
          <pc:docMk/>
          <pc:sldMk cId="4127762234" sldId="283"/>
        </pc:sldMkLst>
        <pc:spChg chg="mod">
          <ac:chgData name="Vardaan Kulshreshtha" userId="6db5a29ce8bfebfb" providerId="LiveId" clId="{11C91A3B-277C-4A78-8DBB-6A5A1673F7BA}" dt="2025-12-22T13:09:06.560" v="3931" actId="1076"/>
          <ac:spMkLst>
            <pc:docMk/>
            <pc:sldMk cId="4127762234" sldId="283"/>
            <ac:spMk id="3" creationId="{EBCBD6CC-EBEC-1FD8-68D0-1DA5814BD27F}"/>
          </ac:spMkLst>
        </pc:spChg>
        <pc:grpChg chg="mod">
          <ac:chgData name="Vardaan Kulshreshtha" userId="6db5a29ce8bfebfb" providerId="LiveId" clId="{11C91A3B-277C-4A78-8DBB-6A5A1673F7BA}" dt="2025-12-22T13:09:10.824" v="3934" actId="1076"/>
          <ac:grpSpMkLst>
            <pc:docMk/>
            <pc:sldMk cId="4127762234" sldId="283"/>
            <ac:grpSpMk id="7" creationId="{92A40EB1-7480-B505-CB6A-70B652293900}"/>
          </ac:grpSpMkLst>
        </pc:grpChg>
        <pc:grpChg chg="mod">
          <ac:chgData name="Vardaan Kulshreshtha" userId="6db5a29ce8bfebfb" providerId="LiveId" clId="{11C91A3B-277C-4A78-8DBB-6A5A1673F7BA}" dt="2025-12-22T13:09:22.457" v="3935" actId="1076"/>
          <ac:grpSpMkLst>
            <pc:docMk/>
            <pc:sldMk cId="4127762234" sldId="283"/>
            <ac:grpSpMk id="37" creationId="{E69D8363-2CB7-D63F-2F45-1E7EDC6B5FD6}"/>
          </ac:grpSpMkLst>
        </pc:grpChg>
      </pc:sldChg>
      <pc:sldChg chg="modSp add mod">
        <pc:chgData name="Vardaan Kulshreshtha" userId="6db5a29ce8bfebfb" providerId="LiveId" clId="{11C91A3B-277C-4A78-8DBB-6A5A1673F7BA}" dt="2025-12-22T13:09:34.616" v="3937" actId="1076"/>
        <pc:sldMkLst>
          <pc:docMk/>
          <pc:sldMk cId="3036076111" sldId="284"/>
        </pc:sldMkLst>
        <pc:grpChg chg="mod">
          <ac:chgData name="Vardaan Kulshreshtha" userId="6db5a29ce8bfebfb" providerId="LiveId" clId="{11C91A3B-277C-4A78-8DBB-6A5A1673F7BA}" dt="2025-12-22T13:09:34.616" v="3937" actId="1076"/>
          <ac:grpSpMkLst>
            <pc:docMk/>
            <pc:sldMk cId="3036076111" sldId="284"/>
            <ac:grpSpMk id="42" creationId="{5AD83D2E-6EDE-234C-2BF5-F8F66FF11216}"/>
          </ac:grpSpMkLst>
        </pc:grpChg>
      </pc:sldChg>
      <pc:sldChg chg="modSp add mod">
        <pc:chgData name="Vardaan Kulshreshtha" userId="6db5a29ce8bfebfb" providerId="LiveId" clId="{11C91A3B-277C-4A78-8DBB-6A5A1673F7BA}" dt="2025-12-22T13:09:47.604" v="3939" actId="1076"/>
        <pc:sldMkLst>
          <pc:docMk/>
          <pc:sldMk cId="1648449222" sldId="285"/>
        </pc:sldMkLst>
        <pc:grpChg chg="mod">
          <ac:chgData name="Vardaan Kulshreshtha" userId="6db5a29ce8bfebfb" providerId="LiveId" clId="{11C91A3B-277C-4A78-8DBB-6A5A1673F7BA}" dt="2025-12-22T13:09:47.604" v="3939" actId="1076"/>
          <ac:grpSpMkLst>
            <pc:docMk/>
            <pc:sldMk cId="1648449222" sldId="285"/>
            <ac:grpSpMk id="43" creationId="{D404A668-0FE1-4BA6-2950-AF1097E01D18}"/>
          </ac:grpSpMkLst>
        </pc:grpChg>
      </pc:sldChg>
      <pc:sldChg chg="add ord">
        <pc:chgData name="Vardaan Kulshreshtha" userId="6db5a29ce8bfebfb" providerId="LiveId" clId="{11C91A3B-277C-4A78-8DBB-6A5A1673F7BA}" dt="2025-12-22T13:11:00.201" v="3947"/>
        <pc:sldMkLst>
          <pc:docMk/>
          <pc:sldMk cId="882580136" sldId="286"/>
        </pc:sldMkLst>
      </pc:sldChg>
      <pc:sldChg chg="add ord">
        <pc:chgData name="Vardaan Kulshreshtha" userId="6db5a29ce8bfebfb" providerId="LiveId" clId="{11C91A3B-277C-4A78-8DBB-6A5A1673F7BA}" dt="2025-12-22T13:12:25.082" v="3953"/>
        <pc:sldMkLst>
          <pc:docMk/>
          <pc:sldMk cId="2440591881" sldId="287"/>
        </pc:sldMkLst>
      </pc:sldChg>
      <pc:sldChg chg="add ord">
        <pc:chgData name="Vardaan Kulshreshtha" userId="6db5a29ce8bfebfb" providerId="LiveId" clId="{11C91A3B-277C-4A78-8DBB-6A5A1673F7BA}" dt="2025-12-22T13:12:30.945" v="3956"/>
        <pc:sldMkLst>
          <pc:docMk/>
          <pc:sldMk cId="1349091281" sldId="288"/>
        </pc:sldMkLst>
      </pc:sldChg>
      <pc:sldChg chg="add ord">
        <pc:chgData name="Vardaan Kulshreshtha" userId="6db5a29ce8bfebfb" providerId="LiveId" clId="{11C91A3B-277C-4A78-8DBB-6A5A1673F7BA}" dt="2025-12-22T13:12:39.175" v="3959"/>
        <pc:sldMkLst>
          <pc:docMk/>
          <pc:sldMk cId="4270304372" sldId="289"/>
        </pc:sldMkLst>
      </pc:sldChg>
      <pc:sldChg chg="addSp delSp modSp add mod ord setBg">
        <pc:chgData name="Vardaan Kulshreshtha" userId="6db5a29ce8bfebfb" providerId="LiveId" clId="{11C91A3B-277C-4A78-8DBB-6A5A1673F7BA}" dt="2025-12-22T13:51:05.666" v="4578"/>
        <pc:sldMkLst>
          <pc:docMk/>
          <pc:sldMk cId="1362575595" sldId="290"/>
        </pc:sldMkLst>
        <pc:spChg chg="add del mod">
          <ac:chgData name="Vardaan Kulshreshtha" userId="6db5a29ce8bfebfb" providerId="LiveId" clId="{11C91A3B-277C-4A78-8DBB-6A5A1673F7BA}" dt="2025-12-22T13:50:58.297" v="4572" actId="21"/>
          <ac:spMkLst>
            <pc:docMk/>
            <pc:sldMk cId="1362575595" sldId="290"/>
            <ac:spMk id="2" creationId="{98766EBD-7E33-0397-080F-53CDB328B511}"/>
          </ac:spMkLst>
        </pc:spChg>
        <pc:spChg chg="del">
          <ac:chgData name="Vardaan Kulshreshtha" userId="6db5a29ce8bfebfb" providerId="LiveId" clId="{11C91A3B-277C-4A78-8DBB-6A5A1673F7BA}" dt="2025-12-22T13:16:17.180" v="3970" actId="478"/>
          <ac:spMkLst>
            <pc:docMk/>
            <pc:sldMk cId="1362575595" sldId="290"/>
            <ac:spMk id="6" creationId="{E78878BA-2AFD-5F91-E5AC-8B96C68E7030}"/>
          </ac:spMkLst>
        </pc:spChg>
        <pc:spChg chg="add del mod">
          <ac:chgData name="Vardaan Kulshreshtha" userId="6db5a29ce8bfebfb" providerId="LiveId" clId="{11C91A3B-277C-4A78-8DBB-6A5A1673F7BA}" dt="2025-12-22T13:50:52.109" v="4565" actId="478"/>
          <ac:spMkLst>
            <pc:docMk/>
            <pc:sldMk cId="1362575595" sldId="290"/>
            <ac:spMk id="9" creationId="{FEB64004-9C39-765F-0B25-8A8750CF6995}"/>
          </ac:spMkLst>
        </pc:spChg>
        <pc:spChg chg="mod">
          <ac:chgData name="Vardaan Kulshreshtha" userId="6db5a29ce8bfebfb" providerId="LiveId" clId="{11C91A3B-277C-4A78-8DBB-6A5A1673F7BA}" dt="2025-12-22T13:27:54.761" v="4104"/>
          <ac:spMkLst>
            <pc:docMk/>
            <pc:sldMk cId="1362575595" sldId="290"/>
            <ac:spMk id="24" creationId="{6044A375-5CFF-D44B-D212-BBC1B0CAA141}"/>
          </ac:spMkLst>
        </pc:spChg>
        <pc:spChg chg="mod">
          <ac:chgData name="Vardaan Kulshreshtha" userId="6db5a29ce8bfebfb" providerId="LiveId" clId="{11C91A3B-277C-4A78-8DBB-6A5A1673F7BA}" dt="2025-12-22T13:27:54.761" v="4104"/>
          <ac:spMkLst>
            <pc:docMk/>
            <pc:sldMk cId="1362575595" sldId="290"/>
            <ac:spMk id="27" creationId="{092F10DC-C669-006C-703C-ABA04D1D7050}"/>
          </ac:spMkLst>
        </pc:spChg>
        <pc:spChg chg="mod">
          <ac:chgData name="Vardaan Kulshreshtha" userId="6db5a29ce8bfebfb" providerId="LiveId" clId="{11C91A3B-277C-4A78-8DBB-6A5A1673F7BA}" dt="2025-12-22T13:27:54.761" v="4104"/>
          <ac:spMkLst>
            <pc:docMk/>
            <pc:sldMk cId="1362575595" sldId="290"/>
            <ac:spMk id="37" creationId="{C4E032E0-77A6-A89F-D896-C953795A9780}"/>
          </ac:spMkLst>
        </pc:spChg>
        <pc:spChg chg="mod">
          <ac:chgData name="Vardaan Kulshreshtha" userId="6db5a29ce8bfebfb" providerId="LiveId" clId="{11C91A3B-277C-4A78-8DBB-6A5A1673F7BA}" dt="2025-12-22T13:27:54.761" v="4104"/>
          <ac:spMkLst>
            <pc:docMk/>
            <pc:sldMk cId="1362575595" sldId="290"/>
            <ac:spMk id="47" creationId="{522D841A-BE99-848F-5F8C-31204E328B52}"/>
          </ac:spMkLst>
        </pc:spChg>
        <pc:spChg chg="mod">
          <ac:chgData name="Vardaan Kulshreshtha" userId="6db5a29ce8bfebfb" providerId="LiveId" clId="{11C91A3B-277C-4A78-8DBB-6A5A1673F7BA}" dt="2025-12-22T13:27:54.761" v="4104"/>
          <ac:spMkLst>
            <pc:docMk/>
            <pc:sldMk cId="1362575595" sldId="290"/>
            <ac:spMk id="57" creationId="{E7530214-FBA5-6B4F-3525-D67746C6FBB4}"/>
          </ac:spMkLst>
        </pc:spChg>
        <pc:spChg chg="mod">
          <ac:chgData name="Vardaan Kulshreshtha" userId="6db5a29ce8bfebfb" providerId="LiveId" clId="{11C91A3B-277C-4A78-8DBB-6A5A1673F7BA}" dt="2025-12-22T13:30:23.128" v="4139"/>
          <ac:spMkLst>
            <pc:docMk/>
            <pc:sldMk cId="1362575595" sldId="290"/>
            <ac:spMk id="68" creationId="{6D323054-8DBC-78D2-968C-16CF76C245BF}"/>
          </ac:spMkLst>
        </pc:spChg>
        <pc:spChg chg="mod">
          <ac:chgData name="Vardaan Kulshreshtha" userId="6db5a29ce8bfebfb" providerId="LiveId" clId="{11C91A3B-277C-4A78-8DBB-6A5A1673F7BA}" dt="2025-12-22T13:30:23.128" v="4139"/>
          <ac:spMkLst>
            <pc:docMk/>
            <pc:sldMk cId="1362575595" sldId="290"/>
            <ac:spMk id="78" creationId="{78276314-547F-BC95-63E3-795F770CEB97}"/>
          </ac:spMkLst>
        </pc:spChg>
        <pc:spChg chg="mod">
          <ac:chgData name="Vardaan Kulshreshtha" userId="6db5a29ce8bfebfb" providerId="LiveId" clId="{11C91A3B-277C-4A78-8DBB-6A5A1673F7BA}" dt="2025-12-22T13:30:23.128" v="4139"/>
          <ac:spMkLst>
            <pc:docMk/>
            <pc:sldMk cId="1362575595" sldId="290"/>
            <ac:spMk id="88" creationId="{AA1AC3EC-1F40-2C22-307E-767D541CCB0C}"/>
          </ac:spMkLst>
        </pc:spChg>
        <pc:spChg chg="mod">
          <ac:chgData name="Vardaan Kulshreshtha" userId="6db5a29ce8bfebfb" providerId="LiveId" clId="{11C91A3B-277C-4A78-8DBB-6A5A1673F7BA}" dt="2025-12-22T13:30:23.128" v="4139"/>
          <ac:spMkLst>
            <pc:docMk/>
            <pc:sldMk cId="1362575595" sldId="290"/>
            <ac:spMk id="98" creationId="{E4351380-0EC3-685E-2364-F439617A7677}"/>
          </ac:spMkLst>
        </pc:spChg>
        <pc:spChg chg="mod">
          <ac:chgData name="Vardaan Kulshreshtha" userId="6db5a29ce8bfebfb" providerId="LiveId" clId="{11C91A3B-277C-4A78-8DBB-6A5A1673F7BA}" dt="2025-12-22T13:48:15.981" v="4426"/>
          <ac:spMkLst>
            <pc:docMk/>
            <pc:sldMk cId="1362575595" sldId="290"/>
            <ac:spMk id="109" creationId="{9BFA1301-8CCC-535E-7B95-92BCDDAB8ABE}"/>
          </ac:spMkLst>
        </pc:spChg>
        <pc:spChg chg="mod">
          <ac:chgData name="Vardaan Kulshreshtha" userId="6db5a29ce8bfebfb" providerId="LiveId" clId="{11C91A3B-277C-4A78-8DBB-6A5A1673F7BA}" dt="2025-12-22T13:48:15.981" v="4426"/>
          <ac:spMkLst>
            <pc:docMk/>
            <pc:sldMk cId="1362575595" sldId="290"/>
            <ac:spMk id="114" creationId="{48218FA9-E656-FA8E-B3FD-8EA7AAC78584}"/>
          </ac:spMkLst>
        </pc:spChg>
        <pc:spChg chg="mod">
          <ac:chgData name="Vardaan Kulshreshtha" userId="6db5a29ce8bfebfb" providerId="LiveId" clId="{11C91A3B-277C-4A78-8DBB-6A5A1673F7BA}" dt="2025-12-22T13:48:15.981" v="4426"/>
          <ac:spMkLst>
            <pc:docMk/>
            <pc:sldMk cId="1362575595" sldId="290"/>
            <ac:spMk id="116" creationId="{0A7BEB8B-0B42-9978-232D-AA779878D2B7}"/>
          </ac:spMkLst>
        </pc:spChg>
        <pc:spChg chg="mod">
          <ac:chgData name="Vardaan Kulshreshtha" userId="6db5a29ce8bfebfb" providerId="LiveId" clId="{11C91A3B-277C-4A78-8DBB-6A5A1673F7BA}" dt="2025-12-22T13:48:15.981" v="4426"/>
          <ac:spMkLst>
            <pc:docMk/>
            <pc:sldMk cId="1362575595" sldId="290"/>
            <ac:spMk id="117" creationId="{A8DD0C4D-B513-934D-F898-620F7D870C9F}"/>
          </ac:spMkLst>
        </pc:spChg>
        <pc:spChg chg="mod">
          <ac:chgData name="Vardaan Kulshreshtha" userId="6db5a29ce8bfebfb" providerId="LiveId" clId="{11C91A3B-277C-4A78-8DBB-6A5A1673F7BA}" dt="2025-12-22T13:48:15.981" v="4426"/>
          <ac:spMkLst>
            <pc:docMk/>
            <pc:sldMk cId="1362575595" sldId="290"/>
            <ac:spMk id="120" creationId="{573CFD76-1177-03DE-ECE5-9F0DBCD5D2AB}"/>
          </ac:spMkLst>
        </pc:spChg>
        <pc:spChg chg="mod">
          <ac:chgData name="Vardaan Kulshreshtha" userId="6db5a29ce8bfebfb" providerId="LiveId" clId="{11C91A3B-277C-4A78-8DBB-6A5A1673F7BA}" dt="2025-12-22T13:48:15.981" v="4426"/>
          <ac:spMkLst>
            <pc:docMk/>
            <pc:sldMk cId="1362575595" sldId="290"/>
            <ac:spMk id="130" creationId="{D9B118C6-E5AE-64D9-96B9-A28E54F26FAC}"/>
          </ac:spMkLst>
        </pc:spChg>
        <pc:spChg chg="mod">
          <ac:chgData name="Vardaan Kulshreshtha" userId="6db5a29ce8bfebfb" providerId="LiveId" clId="{11C91A3B-277C-4A78-8DBB-6A5A1673F7BA}" dt="2025-12-22T13:48:15.981" v="4426"/>
          <ac:spMkLst>
            <pc:docMk/>
            <pc:sldMk cId="1362575595" sldId="290"/>
            <ac:spMk id="152" creationId="{4A927EEA-AFD0-3CBA-E8D2-870B6A61EF46}"/>
          </ac:spMkLst>
        </pc:spChg>
        <pc:spChg chg="mod">
          <ac:chgData name="Vardaan Kulshreshtha" userId="6db5a29ce8bfebfb" providerId="LiveId" clId="{11C91A3B-277C-4A78-8DBB-6A5A1673F7BA}" dt="2025-12-22T13:48:15.981" v="4426"/>
          <ac:spMkLst>
            <pc:docMk/>
            <pc:sldMk cId="1362575595" sldId="290"/>
            <ac:spMk id="165" creationId="{F2F62028-9B85-497F-D116-5E9132933A41}"/>
          </ac:spMkLst>
        </pc:spChg>
        <pc:spChg chg="mod">
          <ac:chgData name="Vardaan Kulshreshtha" userId="6db5a29ce8bfebfb" providerId="LiveId" clId="{11C91A3B-277C-4A78-8DBB-6A5A1673F7BA}" dt="2025-12-22T13:48:15.981" v="4426"/>
          <ac:spMkLst>
            <pc:docMk/>
            <pc:sldMk cId="1362575595" sldId="290"/>
            <ac:spMk id="166" creationId="{6EA5E317-2AE2-A2B2-4B46-B5031EC95D54}"/>
          </ac:spMkLst>
        </pc:spChg>
        <pc:spChg chg="mod">
          <ac:chgData name="Vardaan Kulshreshtha" userId="6db5a29ce8bfebfb" providerId="LiveId" clId="{11C91A3B-277C-4A78-8DBB-6A5A1673F7BA}" dt="2025-12-22T13:48:15.981" v="4426"/>
          <ac:spMkLst>
            <pc:docMk/>
            <pc:sldMk cId="1362575595" sldId="290"/>
            <ac:spMk id="168" creationId="{F14242EF-A722-46DA-D1D7-DD41B82818F7}"/>
          </ac:spMkLst>
        </pc:spChg>
        <pc:spChg chg="add mod">
          <ac:chgData name="Vardaan Kulshreshtha" userId="6db5a29ce8bfebfb" providerId="LiveId" clId="{11C91A3B-277C-4A78-8DBB-6A5A1673F7BA}" dt="2025-12-22T13:51:05.666" v="4578"/>
          <ac:spMkLst>
            <pc:docMk/>
            <pc:sldMk cId="1362575595" sldId="290"/>
            <ac:spMk id="177" creationId="{98766EBD-7E33-0397-080F-53CDB328B511}"/>
          </ac:spMkLst>
        </pc:spChg>
        <pc:grpChg chg="add del mod ord">
          <ac:chgData name="Vardaan Kulshreshtha" userId="6db5a29ce8bfebfb" providerId="LiveId" clId="{11C91A3B-277C-4A78-8DBB-6A5A1673F7BA}" dt="2025-12-22T13:51:04.300" v="4577" actId="478"/>
          <ac:grpSpMkLst>
            <pc:docMk/>
            <pc:sldMk cId="1362575595" sldId="290"/>
            <ac:grpSpMk id="4" creationId="{2DDA8753-A22B-1E3B-3528-62330E5DB20C}"/>
          </ac:grpSpMkLst>
        </pc:grpChg>
        <pc:grpChg chg="mod">
          <ac:chgData name="Vardaan Kulshreshtha" userId="6db5a29ce8bfebfb" providerId="LiveId" clId="{11C91A3B-277C-4A78-8DBB-6A5A1673F7BA}" dt="2025-12-22T13:30:23.128" v="4139"/>
          <ac:grpSpMkLst>
            <pc:docMk/>
            <pc:sldMk cId="1362575595" sldId="290"/>
            <ac:grpSpMk id="10" creationId="{138125F3-FD0A-0761-6D5A-3BCDA8DCCA9C}"/>
          </ac:grpSpMkLst>
        </pc:grpChg>
        <pc:grpChg chg="mod">
          <ac:chgData name="Vardaan Kulshreshtha" userId="6db5a29ce8bfebfb" providerId="LiveId" clId="{11C91A3B-277C-4A78-8DBB-6A5A1673F7BA}" dt="2025-12-22T13:27:54.761" v="4104"/>
          <ac:grpSpMkLst>
            <pc:docMk/>
            <pc:sldMk cId="1362575595" sldId="290"/>
            <ac:grpSpMk id="18" creationId="{61B0774F-9DF5-5F02-6ACC-6727900F7952}"/>
          </ac:grpSpMkLst>
        </pc:grpChg>
        <pc:grpChg chg="mod">
          <ac:chgData name="Vardaan Kulshreshtha" userId="6db5a29ce8bfebfb" providerId="LiveId" clId="{11C91A3B-277C-4A78-8DBB-6A5A1673F7BA}" dt="2025-12-22T13:27:54.761" v="4104"/>
          <ac:grpSpMkLst>
            <pc:docMk/>
            <pc:sldMk cId="1362575595" sldId="290"/>
            <ac:grpSpMk id="19" creationId="{5D384DF5-4429-1E59-849A-8A43AC33F40C}"/>
          </ac:grpSpMkLst>
        </pc:grpChg>
        <pc:grpChg chg="add mod ord">
          <ac:chgData name="Vardaan Kulshreshtha" userId="6db5a29ce8bfebfb" providerId="LiveId" clId="{11C91A3B-277C-4A78-8DBB-6A5A1673F7BA}" dt="2025-12-22T13:28:37.714" v="4117" actId="171"/>
          <ac:grpSpMkLst>
            <pc:docMk/>
            <pc:sldMk cId="1362575595" sldId="290"/>
            <ac:grpSpMk id="25" creationId="{F7F5BC50-9F6C-415B-3D2D-CA07ED3EE4EE}"/>
          </ac:grpSpMkLst>
        </pc:grpChg>
        <pc:grpChg chg="ord">
          <ac:chgData name="Vardaan Kulshreshtha" userId="6db5a29ce8bfebfb" providerId="LiveId" clId="{11C91A3B-277C-4A78-8DBB-6A5A1673F7BA}" dt="2025-12-22T13:28:37.714" v="4117" actId="171"/>
          <ac:grpSpMkLst>
            <pc:docMk/>
            <pc:sldMk cId="1362575595" sldId="290"/>
            <ac:grpSpMk id="26" creationId="{3AD819D0-05BC-4B9E-4134-C63256CA9C3B}"/>
          </ac:grpSpMkLst>
        </pc:grpChg>
        <pc:grpChg chg="ord">
          <ac:chgData name="Vardaan Kulshreshtha" userId="6db5a29ce8bfebfb" providerId="LiveId" clId="{11C91A3B-277C-4A78-8DBB-6A5A1673F7BA}" dt="2025-12-22T13:28:37.714" v="4117" actId="171"/>
          <ac:grpSpMkLst>
            <pc:docMk/>
            <pc:sldMk cId="1362575595" sldId="290"/>
            <ac:grpSpMk id="36" creationId="{057BC256-47D2-ECA8-DC78-F0EE015AF392}"/>
          </ac:grpSpMkLst>
        </pc:grpChg>
        <pc:grpChg chg="mod">
          <ac:chgData name="Vardaan Kulshreshtha" userId="6db5a29ce8bfebfb" providerId="LiveId" clId="{11C91A3B-277C-4A78-8DBB-6A5A1673F7BA}" dt="2025-12-22T13:27:54.761" v="4104"/>
          <ac:grpSpMkLst>
            <pc:docMk/>
            <pc:sldMk cId="1362575595" sldId="290"/>
            <ac:grpSpMk id="38" creationId="{3FB3FF74-9F37-63FD-A03E-938938E09E19}"/>
          </ac:grpSpMkLst>
        </pc:grpChg>
        <pc:grpChg chg="ord">
          <ac:chgData name="Vardaan Kulshreshtha" userId="6db5a29ce8bfebfb" providerId="LiveId" clId="{11C91A3B-277C-4A78-8DBB-6A5A1673F7BA}" dt="2025-12-22T13:28:37.714" v="4117" actId="171"/>
          <ac:grpSpMkLst>
            <pc:docMk/>
            <pc:sldMk cId="1362575595" sldId="290"/>
            <ac:grpSpMk id="46" creationId="{28F3FA8D-E20F-8429-4BEA-DDDF607CA77D}"/>
          </ac:grpSpMkLst>
        </pc:grpChg>
        <pc:grpChg chg="mod">
          <ac:chgData name="Vardaan Kulshreshtha" userId="6db5a29ce8bfebfb" providerId="LiveId" clId="{11C91A3B-277C-4A78-8DBB-6A5A1673F7BA}" dt="2025-12-22T13:27:54.761" v="4104"/>
          <ac:grpSpMkLst>
            <pc:docMk/>
            <pc:sldMk cId="1362575595" sldId="290"/>
            <ac:grpSpMk id="49" creationId="{49D67836-993E-9382-C4F7-E1BC3A6FA63E}"/>
          </ac:grpSpMkLst>
        </pc:grpChg>
        <pc:grpChg chg="ord">
          <ac:chgData name="Vardaan Kulshreshtha" userId="6db5a29ce8bfebfb" providerId="LiveId" clId="{11C91A3B-277C-4A78-8DBB-6A5A1673F7BA}" dt="2025-12-22T13:28:37.714" v="4117" actId="171"/>
          <ac:grpSpMkLst>
            <pc:docMk/>
            <pc:sldMk cId="1362575595" sldId="290"/>
            <ac:grpSpMk id="56" creationId="{D2BFBEE6-4675-F9EA-2317-B2FE0BCCEF75}"/>
          </ac:grpSpMkLst>
        </pc:grpChg>
        <pc:grpChg chg="add del ord">
          <ac:chgData name="Vardaan Kulshreshtha" userId="6db5a29ce8bfebfb" providerId="LiveId" clId="{11C91A3B-277C-4A78-8DBB-6A5A1673F7BA}" dt="2025-12-22T13:51:03.754" v="4576" actId="478"/>
          <ac:grpSpMkLst>
            <pc:docMk/>
            <pc:sldMk cId="1362575595" sldId="290"/>
            <ac:grpSpMk id="67" creationId="{E9B29C99-D355-B127-EBCB-0A1D21CA6C5F}"/>
          </ac:grpSpMkLst>
        </pc:grpChg>
        <pc:grpChg chg="add del ord">
          <ac:chgData name="Vardaan Kulshreshtha" userId="6db5a29ce8bfebfb" providerId="LiveId" clId="{11C91A3B-277C-4A78-8DBB-6A5A1673F7BA}" dt="2025-12-22T13:51:03.170" v="4575" actId="478"/>
          <ac:grpSpMkLst>
            <pc:docMk/>
            <pc:sldMk cId="1362575595" sldId="290"/>
            <ac:grpSpMk id="77" creationId="{C6DA004E-F249-8C7B-739D-6B08EE76B5AA}"/>
          </ac:grpSpMkLst>
        </pc:grpChg>
        <pc:grpChg chg="mod">
          <ac:chgData name="Vardaan Kulshreshtha" userId="6db5a29ce8bfebfb" providerId="LiveId" clId="{11C91A3B-277C-4A78-8DBB-6A5A1673F7BA}" dt="2025-12-22T13:30:23.128" v="4139"/>
          <ac:grpSpMkLst>
            <pc:docMk/>
            <pc:sldMk cId="1362575595" sldId="290"/>
            <ac:grpSpMk id="79" creationId="{1478879D-33A3-ED9D-D31C-6E7C902D16FE}"/>
          </ac:grpSpMkLst>
        </pc:grpChg>
        <pc:grpChg chg="add del ord">
          <ac:chgData name="Vardaan Kulshreshtha" userId="6db5a29ce8bfebfb" providerId="LiveId" clId="{11C91A3B-277C-4A78-8DBB-6A5A1673F7BA}" dt="2025-12-22T13:51:01.989" v="4574" actId="478"/>
          <ac:grpSpMkLst>
            <pc:docMk/>
            <pc:sldMk cId="1362575595" sldId="290"/>
            <ac:grpSpMk id="87" creationId="{C7C350CB-D902-59B1-18D9-E7970D1A8E4C}"/>
          </ac:grpSpMkLst>
        </pc:grpChg>
        <pc:grpChg chg="mod">
          <ac:chgData name="Vardaan Kulshreshtha" userId="6db5a29ce8bfebfb" providerId="LiveId" clId="{11C91A3B-277C-4A78-8DBB-6A5A1673F7BA}" dt="2025-12-22T13:30:23.128" v="4139"/>
          <ac:grpSpMkLst>
            <pc:docMk/>
            <pc:sldMk cId="1362575595" sldId="290"/>
            <ac:grpSpMk id="89" creationId="{6DA65AC1-C398-109A-164E-62BD57C2E429}"/>
          </ac:grpSpMkLst>
        </pc:grpChg>
        <pc:grpChg chg="mod">
          <ac:chgData name="Vardaan Kulshreshtha" userId="6db5a29ce8bfebfb" providerId="LiveId" clId="{11C91A3B-277C-4A78-8DBB-6A5A1673F7BA}" dt="2025-12-22T13:30:23.128" v="4139"/>
          <ac:grpSpMkLst>
            <pc:docMk/>
            <pc:sldMk cId="1362575595" sldId="290"/>
            <ac:grpSpMk id="90" creationId="{2B87B82E-870D-8F0E-F2B4-D20723FDBAF0}"/>
          </ac:grpSpMkLst>
        </pc:grpChg>
        <pc:grpChg chg="add del ord">
          <ac:chgData name="Vardaan Kulshreshtha" userId="6db5a29ce8bfebfb" providerId="LiveId" clId="{11C91A3B-277C-4A78-8DBB-6A5A1673F7BA}" dt="2025-12-22T13:51:01.443" v="4573" actId="478"/>
          <ac:grpSpMkLst>
            <pc:docMk/>
            <pc:sldMk cId="1362575595" sldId="290"/>
            <ac:grpSpMk id="97" creationId="{665A8DD4-0F5F-C63F-50AB-4966B7281EC3}"/>
          </ac:grpSpMkLst>
        </pc:grpChg>
        <pc:grpChg chg="mod ord">
          <ac:chgData name="Vardaan Kulshreshtha" userId="6db5a29ce8bfebfb" providerId="LiveId" clId="{11C91A3B-277C-4A78-8DBB-6A5A1673F7BA}" dt="2025-12-22T13:48:55.673" v="4544" actId="1037"/>
          <ac:grpSpMkLst>
            <pc:docMk/>
            <pc:sldMk cId="1362575595" sldId="290"/>
            <ac:grpSpMk id="107" creationId="{ECC2858D-18C1-5916-CCD7-01FB7341F1D5}"/>
          </ac:grpSpMkLst>
        </pc:grpChg>
        <pc:grpChg chg="mod ord">
          <ac:chgData name="Vardaan Kulshreshtha" userId="6db5a29ce8bfebfb" providerId="LiveId" clId="{11C91A3B-277C-4A78-8DBB-6A5A1673F7BA}" dt="2025-12-22T13:50:23.767" v="4555" actId="1076"/>
          <ac:grpSpMkLst>
            <pc:docMk/>
            <pc:sldMk cId="1362575595" sldId="290"/>
            <ac:grpSpMk id="111" creationId="{55828BD4-5E48-589E-02F0-459FDA8C2671}"/>
          </ac:grpSpMkLst>
        </pc:grpChg>
        <pc:grpChg chg="mod ord">
          <ac:chgData name="Vardaan Kulshreshtha" userId="6db5a29ce8bfebfb" providerId="LiveId" clId="{11C91A3B-277C-4A78-8DBB-6A5A1673F7BA}" dt="2025-12-22T13:50:18.330" v="4554" actId="1076"/>
          <ac:grpSpMkLst>
            <pc:docMk/>
            <pc:sldMk cId="1362575595" sldId="290"/>
            <ac:grpSpMk id="115" creationId="{C4EDE315-CCDF-2A07-F869-AD6433340C04}"/>
          </ac:grpSpMkLst>
        </pc:grpChg>
        <pc:grpChg chg="mod ord">
          <ac:chgData name="Vardaan Kulshreshtha" userId="6db5a29ce8bfebfb" providerId="LiveId" clId="{11C91A3B-277C-4A78-8DBB-6A5A1673F7BA}" dt="2025-12-22T13:48:55.673" v="4544" actId="1037"/>
          <ac:grpSpMkLst>
            <pc:docMk/>
            <pc:sldMk cId="1362575595" sldId="290"/>
            <ac:grpSpMk id="119" creationId="{1011B224-1BAE-3246-17B2-5A762F621EE5}"/>
          </ac:grpSpMkLst>
        </pc:grpChg>
        <pc:grpChg chg="mod ord">
          <ac:chgData name="Vardaan Kulshreshtha" userId="6db5a29ce8bfebfb" providerId="LiveId" clId="{11C91A3B-277C-4A78-8DBB-6A5A1673F7BA}" dt="2025-12-22T13:50:23.767" v="4555" actId="1076"/>
          <ac:grpSpMkLst>
            <pc:docMk/>
            <pc:sldMk cId="1362575595" sldId="290"/>
            <ac:grpSpMk id="129" creationId="{95DB6DFE-A255-26FB-1DDF-3B5B2BAEF71C}"/>
          </ac:grpSpMkLst>
        </pc:grpChg>
        <pc:grpChg chg="mod ord">
          <ac:chgData name="Vardaan Kulshreshtha" userId="6db5a29ce8bfebfb" providerId="LiveId" clId="{11C91A3B-277C-4A78-8DBB-6A5A1673F7BA}" dt="2025-12-22T13:50:18.330" v="4554" actId="1076"/>
          <ac:grpSpMkLst>
            <pc:docMk/>
            <pc:sldMk cId="1362575595" sldId="290"/>
            <ac:grpSpMk id="139" creationId="{F560BABE-F27D-E34E-6D49-ADA0F3953E4B}"/>
          </ac:grpSpMkLst>
        </pc:grpChg>
        <pc:grpChg chg="mod ord">
          <ac:chgData name="Vardaan Kulshreshtha" userId="6db5a29ce8bfebfb" providerId="LiveId" clId="{11C91A3B-277C-4A78-8DBB-6A5A1673F7BA}" dt="2025-12-22T13:50:04.525" v="4552" actId="1076"/>
          <ac:grpSpMkLst>
            <pc:docMk/>
            <pc:sldMk cId="1362575595" sldId="290"/>
            <ac:grpSpMk id="149" creationId="{F360D8A6-5F5B-AB03-E882-F195713AA286}"/>
          </ac:grpSpMkLst>
        </pc:grpChg>
        <pc:grpChg chg="mod ord">
          <ac:chgData name="Vardaan Kulshreshtha" userId="6db5a29ce8bfebfb" providerId="LiveId" clId="{11C91A3B-277C-4A78-8DBB-6A5A1673F7BA}" dt="2025-12-22T13:50:04.525" v="4552" actId="1076"/>
          <ac:grpSpMkLst>
            <pc:docMk/>
            <pc:sldMk cId="1362575595" sldId="290"/>
            <ac:grpSpMk id="153" creationId="{CDD742AC-0EDE-EA6E-E58C-F045DCAC1B92}"/>
          </ac:grpSpMkLst>
        </pc:grpChg>
        <pc:grpChg chg="mod ord">
          <ac:chgData name="Vardaan Kulshreshtha" userId="6db5a29ce8bfebfb" providerId="LiveId" clId="{11C91A3B-277C-4A78-8DBB-6A5A1673F7BA}" dt="2025-12-22T13:49:49.444" v="4549" actId="1076"/>
          <ac:grpSpMkLst>
            <pc:docMk/>
            <pc:sldMk cId="1362575595" sldId="290"/>
            <ac:grpSpMk id="163" creationId="{3EDF6B6F-173E-239B-1962-420E80F5B7C4}"/>
          </ac:grpSpMkLst>
        </pc:grpChg>
        <pc:grpChg chg="mod ord">
          <ac:chgData name="Vardaan Kulshreshtha" userId="6db5a29ce8bfebfb" providerId="LiveId" clId="{11C91A3B-277C-4A78-8DBB-6A5A1673F7BA}" dt="2025-12-22T13:49:33.974" v="4548" actId="12789"/>
          <ac:grpSpMkLst>
            <pc:docMk/>
            <pc:sldMk cId="1362575595" sldId="290"/>
            <ac:grpSpMk id="167" creationId="{ED2E6336-F868-C6BB-801A-146E0B5A98E7}"/>
          </ac:grpSpMkLst>
        </pc:grpChg>
        <pc:picChg chg="add del mod">
          <ac:chgData name="Vardaan Kulshreshtha" userId="6db5a29ce8bfebfb" providerId="LiveId" clId="{11C91A3B-277C-4A78-8DBB-6A5A1673F7BA}" dt="2025-12-22T13:50:58.297" v="4572" actId="21"/>
          <ac:picMkLst>
            <pc:docMk/>
            <pc:sldMk cId="1362575595" sldId="290"/>
            <ac:picMk id="3" creationId="{FBA8C54D-C7D9-EC5F-5EFB-4CF14F7E00A3}"/>
          </ac:picMkLst>
        </pc:picChg>
        <pc:picChg chg="del">
          <ac:chgData name="Vardaan Kulshreshtha" userId="6db5a29ce8bfebfb" providerId="LiveId" clId="{11C91A3B-277C-4A78-8DBB-6A5A1673F7BA}" dt="2025-12-22T13:16:19.318" v="3972" actId="478"/>
          <ac:picMkLst>
            <pc:docMk/>
            <pc:sldMk cId="1362575595" sldId="290"/>
            <ac:picMk id="8" creationId="{5AB1737E-2CB2-FC26-C894-6766A59AAAE1}"/>
          </ac:picMkLst>
        </pc:picChg>
        <pc:picChg chg="add mod">
          <ac:chgData name="Vardaan Kulshreshtha" userId="6db5a29ce8bfebfb" providerId="LiveId" clId="{11C91A3B-277C-4A78-8DBB-6A5A1673F7BA}" dt="2025-12-22T13:51:05.666" v="4578"/>
          <ac:picMkLst>
            <pc:docMk/>
            <pc:sldMk cId="1362575595" sldId="290"/>
            <ac:picMk id="178" creationId="{FBA8C54D-C7D9-EC5F-5EFB-4CF14F7E00A3}"/>
          </ac:picMkLst>
        </pc:picChg>
      </pc:sldChg>
      <pc:sldChg chg="delSp modSp add del mod">
        <pc:chgData name="Vardaan Kulshreshtha" userId="6db5a29ce8bfebfb" providerId="LiveId" clId="{11C91A3B-277C-4A78-8DBB-6A5A1673F7BA}" dt="2025-12-22T13:26:04.990" v="4040" actId="47"/>
        <pc:sldMkLst>
          <pc:docMk/>
          <pc:sldMk cId="3946141581" sldId="291"/>
        </pc:sldMkLst>
        <pc:spChg chg="mod">
          <ac:chgData name="Vardaan Kulshreshtha" userId="6db5a29ce8bfebfb" providerId="LiveId" clId="{11C91A3B-277C-4A78-8DBB-6A5A1673F7BA}" dt="2025-12-22T13:18:59.557" v="3986" actId="207"/>
          <ac:spMkLst>
            <pc:docMk/>
            <pc:sldMk cId="3946141581" sldId="291"/>
            <ac:spMk id="2" creationId="{906D8BB6-0A63-2E2E-4AAB-093882668142}"/>
          </ac:spMkLst>
        </pc:spChg>
        <pc:picChg chg="del">
          <ac:chgData name="Vardaan Kulshreshtha" userId="6db5a29ce8bfebfb" providerId="LiveId" clId="{11C91A3B-277C-4A78-8DBB-6A5A1673F7BA}" dt="2025-12-22T13:18:21.997" v="3979" actId="478"/>
          <ac:picMkLst>
            <pc:docMk/>
            <pc:sldMk cId="3946141581" sldId="291"/>
            <ac:picMk id="3" creationId="{B4EF3257-C2F0-DC0E-3C96-BC4305C049EA}"/>
          </ac:picMkLst>
        </pc:picChg>
      </pc:sldChg>
      <pc:sldChg chg="addSp delSp modSp add del mod">
        <pc:chgData name="Vardaan Kulshreshtha" userId="6db5a29ce8bfebfb" providerId="LiveId" clId="{11C91A3B-277C-4A78-8DBB-6A5A1673F7BA}" dt="2025-12-22T13:48:10.237" v="4425" actId="47"/>
        <pc:sldMkLst>
          <pc:docMk/>
          <pc:sldMk cId="4052514729" sldId="292"/>
        </pc:sldMkLst>
        <pc:spChg chg="del mod">
          <ac:chgData name="Vardaan Kulshreshtha" userId="6db5a29ce8bfebfb" providerId="LiveId" clId="{11C91A3B-277C-4A78-8DBB-6A5A1673F7BA}" dt="2025-12-22T13:23:18.398" v="4023"/>
          <ac:spMkLst>
            <pc:docMk/>
            <pc:sldMk cId="4052514729" sldId="292"/>
            <ac:spMk id="2" creationId="{CDE7BEE3-6276-4471-E17B-621B8D8AF5EC}"/>
          </ac:spMkLst>
        </pc:spChg>
        <pc:spChg chg="add del mod topLvl">
          <ac:chgData name="Vardaan Kulshreshtha" userId="6db5a29ce8bfebfb" providerId="LiveId" clId="{11C91A3B-277C-4A78-8DBB-6A5A1673F7BA}" dt="2025-12-22T13:23:18.398" v="4023"/>
          <ac:spMkLst>
            <pc:docMk/>
            <pc:sldMk cId="4052514729" sldId="292"/>
            <ac:spMk id="3" creationId="{8B736D70-FB09-BA6C-76AE-88D4A625BF71}"/>
          </ac:spMkLst>
        </pc:spChg>
        <pc:spChg chg="del">
          <ac:chgData name="Vardaan Kulshreshtha" userId="6db5a29ce8bfebfb" providerId="LiveId" clId="{11C91A3B-277C-4A78-8DBB-6A5A1673F7BA}" dt="2025-12-22T13:26:16.956" v="4042" actId="478"/>
          <ac:spMkLst>
            <pc:docMk/>
            <pc:sldMk cId="4052514729" sldId="292"/>
            <ac:spMk id="7" creationId="{981423D2-4302-B1C0-C170-689D116EC224}"/>
          </ac:spMkLst>
        </pc:spChg>
        <pc:spChg chg="mod">
          <ac:chgData name="Vardaan Kulshreshtha" userId="6db5a29ce8bfebfb" providerId="LiveId" clId="{11C91A3B-277C-4A78-8DBB-6A5A1673F7BA}" dt="2025-12-22T13:27:15.388" v="4066" actId="207"/>
          <ac:spMkLst>
            <pc:docMk/>
            <pc:sldMk cId="4052514729" sldId="292"/>
            <ac:spMk id="24" creationId="{6044A375-5CFF-D44B-D212-BBC1B0CAA141}"/>
          </ac:spMkLst>
        </pc:spChg>
        <pc:spChg chg="mod">
          <ac:chgData name="Vardaan Kulshreshtha" userId="6db5a29ce8bfebfb" providerId="LiveId" clId="{11C91A3B-277C-4A78-8DBB-6A5A1673F7BA}" dt="2025-12-22T13:27:15.388" v="4066" actId="207"/>
          <ac:spMkLst>
            <pc:docMk/>
            <pc:sldMk cId="4052514729" sldId="292"/>
            <ac:spMk id="27" creationId="{092F10DC-C669-006C-703C-ABA04D1D7050}"/>
          </ac:spMkLst>
        </pc:spChg>
        <pc:spChg chg="mod">
          <ac:chgData name="Vardaan Kulshreshtha" userId="6db5a29ce8bfebfb" providerId="LiveId" clId="{11C91A3B-277C-4A78-8DBB-6A5A1673F7BA}" dt="2025-12-22T13:27:15.388" v="4066" actId="207"/>
          <ac:spMkLst>
            <pc:docMk/>
            <pc:sldMk cId="4052514729" sldId="292"/>
            <ac:spMk id="37" creationId="{C4E032E0-77A6-A89F-D896-C953795A9780}"/>
          </ac:spMkLst>
        </pc:spChg>
        <pc:spChg chg="mod">
          <ac:chgData name="Vardaan Kulshreshtha" userId="6db5a29ce8bfebfb" providerId="LiveId" clId="{11C91A3B-277C-4A78-8DBB-6A5A1673F7BA}" dt="2025-12-22T13:27:15.388" v="4066" actId="207"/>
          <ac:spMkLst>
            <pc:docMk/>
            <pc:sldMk cId="4052514729" sldId="292"/>
            <ac:spMk id="47" creationId="{522D841A-BE99-848F-5F8C-31204E328B52}"/>
          </ac:spMkLst>
        </pc:spChg>
        <pc:spChg chg="mod">
          <ac:chgData name="Vardaan Kulshreshtha" userId="6db5a29ce8bfebfb" providerId="LiveId" clId="{11C91A3B-277C-4A78-8DBB-6A5A1673F7BA}" dt="2025-12-22T13:27:15.388" v="4066" actId="207"/>
          <ac:spMkLst>
            <pc:docMk/>
            <pc:sldMk cId="4052514729" sldId="292"/>
            <ac:spMk id="57" creationId="{E7530214-FBA5-6B4F-3525-D67746C6FBB4}"/>
          </ac:spMkLst>
        </pc:spChg>
        <pc:spChg chg="mod">
          <ac:chgData name="Vardaan Kulshreshtha" userId="6db5a29ce8bfebfb" providerId="LiveId" clId="{11C91A3B-277C-4A78-8DBB-6A5A1673F7BA}" dt="2025-12-22T13:28:06.823" v="4111"/>
          <ac:spMkLst>
            <pc:docMk/>
            <pc:sldMk cId="4052514729" sldId="292"/>
            <ac:spMk id="67" creationId="{F49984BF-3CC4-FDFF-5118-5EA6F49BD25B}"/>
          </ac:spMkLst>
        </pc:spChg>
        <pc:spChg chg="mod">
          <ac:chgData name="Vardaan Kulshreshtha" userId="6db5a29ce8bfebfb" providerId="LiveId" clId="{11C91A3B-277C-4A78-8DBB-6A5A1673F7BA}" dt="2025-12-22T13:28:06.823" v="4111"/>
          <ac:spMkLst>
            <pc:docMk/>
            <pc:sldMk cId="4052514729" sldId="292"/>
            <ac:spMk id="77" creationId="{A0F3125D-5E65-F264-3D5B-3C7F9EB92C48}"/>
          </ac:spMkLst>
        </pc:spChg>
        <pc:spChg chg="mod">
          <ac:chgData name="Vardaan Kulshreshtha" userId="6db5a29ce8bfebfb" providerId="LiveId" clId="{11C91A3B-277C-4A78-8DBB-6A5A1673F7BA}" dt="2025-12-22T13:28:06.823" v="4111"/>
          <ac:spMkLst>
            <pc:docMk/>
            <pc:sldMk cId="4052514729" sldId="292"/>
            <ac:spMk id="87" creationId="{13038088-20B3-D2F7-ABD6-9275B496CBF5}"/>
          </ac:spMkLst>
        </pc:spChg>
        <pc:spChg chg="mod">
          <ac:chgData name="Vardaan Kulshreshtha" userId="6db5a29ce8bfebfb" providerId="LiveId" clId="{11C91A3B-277C-4A78-8DBB-6A5A1673F7BA}" dt="2025-12-22T13:28:06.823" v="4111"/>
          <ac:spMkLst>
            <pc:docMk/>
            <pc:sldMk cId="4052514729" sldId="292"/>
            <ac:spMk id="97" creationId="{D9AECCDA-095B-B9D0-8ECD-7D18FF2DC989}"/>
          </ac:spMkLst>
        </pc:spChg>
        <pc:spChg chg="mod">
          <ac:chgData name="Vardaan Kulshreshtha" userId="6db5a29ce8bfebfb" providerId="LiveId" clId="{11C91A3B-277C-4A78-8DBB-6A5A1673F7BA}" dt="2025-12-22T13:28:06.823" v="4111"/>
          <ac:spMkLst>
            <pc:docMk/>
            <pc:sldMk cId="4052514729" sldId="292"/>
            <ac:spMk id="107" creationId="{AEDB7B6C-85C9-3C11-0BA2-DF369578E338}"/>
          </ac:spMkLst>
        </pc:spChg>
        <pc:spChg chg="mod">
          <ac:chgData name="Vardaan Kulshreshtha" userId="6db5a29ce8bfebfb" providerId="LiveId" clId="{11C91A3B-277C-4A78-8DBB-6A5A1673F7BA}" dt="2025-12-22T13:28:49.129" v="4118"/>
          <ac:spMkLst>
            <pc:docMk/>
            <pc:sldMk cId="4052514729" sldId="292"/>
            <ac:spMk id="117" creationId="{6C237E6F-E875-E3B2-AAF9-837BB38AE1AF}"/>
          </ac:spMkLst>
        </pc:spChg>
        <pc:spChg chg="mod">
          <ac:chgData name="Vardaan Kulshreshtha" userId="6db5a29ce8bfebfb" providerId="LiveId" clId="{11C91A3B-277C-4A78-8DBB-6A5A1673F7BA}" dt="2025-12-22T13:29:04.052" v="4122"/>
          <ac:spMkLst>
            <pc:docMk/>
            <pc:sldMk cId="4052514729" sldId="292"/>
            <ac:spMk id="127" creationId="{21D2D53F-D325-5B71-1A2F-ABC5F6698857}"/>
          </ac:spMkLst>
        </pc:spChg>
        <pc:spChg chg="mod">
          <ac:chgData name="Vardaan Kulshreshtha" userId="6db5a29ce8bfebfb" providerId="LiveId" clId="{11C91A3B-277C-4A78-8DBB-6A5A1673F7BA}" dt="2025-12-22T13:29:44.129" v="4130"/>
          <ac:spMkLst>
            <pc:docMk/>
            <pc:sldMk cId="4052514729" sldId="292"/>
            <ac:spMk id="137" creationId="{188DD929-2CB6-9D81-5FF0-9F93AD23155A}"/>
          </ac:spMkLst>
        </pc:spChg>
        <pc:spChg chg="mod">
          <ac:chgData name="Vardaan Kulshreshtha" userId="6db5a29ce8bfebfb" providerId="LiveId" clId="{11C91A3B-277C-4A78-8DBB-6A5A1673F7BA}" dt="2025-12-22T13:29:54.155" v="4133"/>
          <ac:spMkLst>
            <pc:docMk/>
            <pc:sldMk cId="4052514729" sldId="292"/>
            <ac:spMk id="147" creationId="{74B96126-5CC0-D1D2-325F-EF11ADA61FE7}"/>
          </ac:spMkLst>
        </pc:spChg>
        <pc:spChg chg="mod">
          <ac:chgData name="Vardaan Kulshreshtha" userId="6db5a29ce8bfebfb" providerId="LiveId" clId="{11C91A3B-277C-4A78-8DBB-6A5A1673F7BA}" dt="2025-12-22T13:30:10.851" v="4136"/>
          <ac:spMkLst>
            <pc:docMk/>
            <pc:sldMk cId="4052514729" sldId="292"/>
            <ac:spMk id="157" creationId="{558C6526-619B-A9D9-453E-1752EC649DC5}"/>
          </ac:spMkLst>
        </pc:spChg>
        <pc:spChg chg="add mod ord">
          <ac:chgData name="Vardaan Kulshreshtha" userId="6db5a29ce8bfebfb" providerId="LiveId" clId="{11C91A3B-277C-4A78-8DBB-6A5A1673F7BA}" dt="2025-12-22T13:31:24.967" v="4152" actId="171"/>
          <ac:spMkLst>
            <pc:docMk/>
            <pc:sldMk cId="4052514729" sldId="292"/>
            <ac:spMk id="166" creationId="{BDC65F64-FB5F-0F1C-7FF4-B9C47D8DF20C}"/>
          </ac:spMkLst>
        </pc:spChg>
        <pc:grpChg chg="add mod topLvl">
          <ac:chgData name="Vardaan Kulshreshtha" userId="6db5a29ce8bfebfb" providerId="LiveId" clId="{11C91A3B-277C-4A78-8DBB-6A5A1673F7BA}" dt="2025-12-22T13:27:15.388" v="4066" actId="207"/>
          <ac:grpSpMkLst>
            <pc:docMk/>
            <pc:sldMk cId="4052514729" sldId="292"/>
            <ac:grpSpMk id="18" creationId="{61B0774F-9DF5-5F02-6ACC-6727900F7952}"/>
          </ac:grpSpMkLst>
        </pc:grpChg>
        <pc:grpChg chg="add mod topLvl">
          <ac:chgData name="Vardaan Kulshreshtha" userId="6db5a29ce8bfebfb" providerId="LiveId" clId="{11C91A3B-277C-4A78-8DBB-6A5A1673F7BA}" dt="2025-12-22T13:25:11.363" v="4036" actId="207"/>
          <ac:grpSpMkLst>
            <pc:docMk/>
            <pc:sldMk cId="4052514729" sldId="292"/>
            <ac:grpSpMk id="19" creationId="{5D384DF5-4429-1E59-849A-8A43AC33F40C}"/>
          </ac:grpSpMkLst>
        </pc:grpChg>
        <pc:grpChg chg="add del">
          <ac:chgData name="Vardaan Kulshreshtha" userId="6db5a29ce8bfebfb" providerId="LiveId" clId="{11C91A3B-277C-4A78-8DBB-6A5A1673F7BA}" dt="2025-12-22T13:23:06.234" v="4022" actId="165"/>
          <ac:grpSpMkLst>
            <pc:docMk/>
            <pc:sldMk cId="4052514729" sldId="292"/>
            <ac:grpSpMk id="23" creationId="{A0624270-9B9C-7FFA-1412-764D168AFB67}"/>
          </ac:grpSpMkLst>
        </pc:grpChg>
        <pc:grpChg chg="add del mod">
          <ac:chgData name="Vardaan Kulshreshtha" userId="6db5a29ce8bfebfb" providerId="LiveId" clId="{11C91A3B-277C-4A78-8DBB-6A5A1673F7BA}" dt="2025-12-22T13:27:53.163" v="4103" actId="21"/>
          <ac:grpSpMkLst>
            <pc:docMk/>
            <pc:sldMk cId="4052514729" sldId="292"/>
            <ac:grpSpMk id="25" creationId="{F7F5BC50-9F6C-415B-3D2D-CA07ED3EE4EE}"/>
          </ac:grpSpMkLst>
        </pc:grpChg>
        <pc:grpChg chg="add del mod">
          <ac:chgData name="Vardaan Kulshreshtha" userId="6db5a29ce8bfebfb" providerId="LiveId" clId="{11C91A3B-277C-4A78-8DBB-6A5A1673F7BA}" dt="2025-12-22T13:27:53.163" v="4103" actId="21"/>
          <ac:grpSpMkLst>
            <pc:docMk/>
            <pc:sldMk cId="4052514729" sldId="292"/>
            <ac:grpSpMk id="26" creationId="{3AD819D0-05BC-4B9E-4134-C63256CA9C3B}"/>
          </ac:grpSpMkLst>
        </pc:grpChg>
        <pc:grpChg chg="mod">
          <ac:chgData name="Vardaan Kulshreshtha" userId="6db5a29ce8bfebfb" providerId="LiveId" clId="{11C91A3B-277C-4A78-8DBB-6A5A1673F7BA}" dt="2025-12-22T13:27:15.388" v="4066" actId="207"/>
          <ac:grpSpMkLst>
            <pc:docMk/>
            <pc:sldMk cId="4052514729" sldId="292"/>
            <ac:grpSpMk id="28" creationId="{F5D437D3-7CB9-4D36-0F95-71BBFE8D86CB}"/>
          </ac:grpSpMkLst>
        </pc:grpChg>
        <pc:grpChg chg="mod">
          <ac:chgData name="Vardaan Kulshreshtha" userId="6db5a29ce8bfebfb" providerId="LiveId" clId="{11C91A3B-277C-4A78-8DBB-6A5A1673F7BA}" dt="2025-12-22T13:25:24.626" v="4039" actId="207"/>
          <ac:grpSpMkLst>
            <pc:docMk/>
            <pc:sldMk cId="4052514729" sldId="292"/>
            <ac:grpSpMk id="29" creationId="{632E1BF0-608A-9948-CE2E-38072CA5BFE0}"/>
          </ac:grpSpMkLst>
        </pc:grpChg>
        <pc:grpChg chg="add del mod">
          <ac:chgData name="Vardaan Kulshreshtha" userId="6db5a29ce8bfebfb" providerId="LiveId" clId="{11C91A3B-277C-4A78-8DBB-6A5A1673F7BA}" dt="2025-12-22T13:27:53.163" v="4103" actId="21"/>
          <ac:grpSpMkLst>
            <pc:docMk/>
            <pc:sldMk cId="4052514729" sldId="292"/>
            <ac:grpSpMk id="36" creationId="{057BC256-47D2-ECA8-DC78-F0EE015AF392}"/>
          </ac:grpSpMkLst>
        </pc:grpChg>
        <pc:grpChg chg="mod">
          <ac:chgData name="Vardaan Kulshreshtha" userId="6db5a29ce8bfebfb" providerId="LiveId" clId="{11C91A3B-277C-4A78-8DBB-6A5A1673F7BA}" dt="2025-12-22T13:26:54.737" v="4059" actId="207"/>
          <ac:grpSpMkLst>
            <pc:docMk/>
            <pc:sldMk cId="4052514729" sldId="292"/>
            <ac:grpSpMk id="38" creationId="{3FB3FF74-9F37-63FD-A03E-938938E09E19}"/>
          </ac:grpSpMkLst>
        </pc:grpChg>
        <pc:grpChg chg="mod">
          <ac:chgData name="Vardaan Kulshreshtha" userId="6db5a29ce8bfebfb" providerId="LiveId" clId="{11C91A3B-277C-4A78-8DBB-6A5A1673F7BA}" dt="2025-12-22T13:25:16.719" v="4037" actId="207"/>
          <ac:grpSpMkLst>
            <pc:docMk/>
            <pc:sldMk cId="4052514729" sldId="292"/>
            <ac:grpSpMk id="39" creationId="{A30F755C-34E4-4DC2-DEEC-BC6DAFE0AFCB}"/>
          </ac:grpSpMkLst>
        </pc:grpChg>
        <pc:grpChg chg="add del mod">
          <ac:chgData name="Vardaan Kulshreshtha" userId="6db5a29ce8bfebfb" providerId="LiveId" clId="{11C91A3B-277C-4A78-8DBB-6A5A1673F7BA}" dt="2025-12-22T13:27:53.163" v="4103" actId="21"/>
          <ac:grpSpMkLst>
            <pc:docMk/>
            <pc:sldMk cId="4052514729" sldId="292"/>
            <ac:grpSpMk id="46" creationId="{28F3FA8D-E20F-8429-4BEA-DDDF607CA77D}"/>
          </ac:grpSpMkLst>
        </pc:grpChg>
        <pc:grpChg chg="mod">
          <ac:chgData name="Vardaan Kulshreshtha" userId="6db5a29ce8bfebfb" providerId="LiveId" clId="{11C91A3B-277C-4A78-8DBB-6A5A1673F7BA}" dt="2025-12-22T13:25:05.345" v="4035" actId="207"/>
          <ac:grpSpMkLst>
            <pc:docMk/>
            <pc:sldMk cId="4052514729" sldId="292"/>
            <ac:grpSpMk id="48" creationId="{AE9EC19B-C9BE-9EE3-1BEE-C93B1CBB261C}"/>
          </ac:grpSpMkLst>
        </pc:grpChg>
        <pc:grpChg chg="mod">
          <ac:chgData name="Vardaan Kulshreshtha" userId="6db5a29ce8bfebfb" providerId="LiveId" clId="{11C91A3B-277C-4A78-8DBB-6A5A1673F7BA}" dt="2025-12-22T13:26:54.737" v="4059" actId="207"/>
          <ac:grpSpMkLst>
            <pc:docMk/>
            <pc:sldMk cId="4052514729" sldId="292"/>
            <ac:grpSpMk id="49" creationId="{49D67836-993E-9382-C4F7-E1BC3A6FA63E}"/>
          </ac:grpSpMkLst>
        </pc:grpChg>
        <pc:grpChg chg="add del mod">
          <ac:chgData name="Vardaan Kulshreshtha" userId="6db5a29ce8bfebfb" providerId="LiveId" clId="{11C91A3B-277C-4A78-8DBB-6A5A1673F7BA}" dt="2025-12-22T13:27:53.163" v="4103" actId="21"/>
          <ac:grpSpMkLst>
            <pc:docMk/>
            <pc:sldMk cId="4052514729" sldId="292"/>
            <ac:grpSpMk id="56" creationId="{D2BFBEE6-4675-F9EA-2317-B2FE0BCCEF75}"/>
          </ac:grpSpMkLst>
        </pc:grpChg>
        <pc:grpChg chg="mod">
          <ac:chgData name="Vardaan Kulshreshtha" userId="6db5a29ce8bfebfb" providerId="LiveId" clId="{11C91A3B-277C-4A78-8DBB-6A5A1673F7BA}" dt="2025-12-22T13:25:01.037" v="4034" actId="207"/>
          <ac:grpSpMkLst>
            <pc:docMk/>
            <pc:sldMk cId="4052514729" sldId="292"/>
            <ac:grpSpMk id="58" creationId="{FE94E27D-B0B8-ECB5-C042-26E53CDCEE98}"/>
          </ac:grpSpMkLst>
        </pc:grpChg>
        <pc:grpChg chg="mod">
          <ac:chgData name="Vardaan Kulshreshtha" userId="6db5a29ce8bfebfb" providerId="LiveId" clId="{11C91A3B-277C-4A78-8DBB-6A5A1673F7BA}" dt="2025-12-22T13:27:15.388" v="4066" actId="207"/>
          <ac:grpSpMkLst>
            <pc:docMk/>
            <pc:sldMk cId="4052514729" sldId="292"/>
            <ac:grpSpMk id="59" creationId="{30539AAA-BA3A-AD42-C3D8-A1C4F451E3A9}"/>
          </ac:grpSpMkLst>
        </pc:grpChg>
        <pc:grpChg chg="mod">
          <ac:chgData name="Vardaan Kulshreshtha" userId="6db5a29ce8bfebfb" providerId="LiveId" clId="{11C91A3B-277C-4A78-8DBB-6A5A1673F7BA}" dt="2025-12-22T13:28:06.823" v="4111"/>
          <ac:grpSpMkLst>
            <pc:docMk/>
            <pc:sldMk cId="4052514729" sldId="292"/>
            <ac:grpSpMk id="78" creationId="{447F4F75-F5A2-78B2-AD20-A0FAB16D9608}"/>
          </ac:grpSpMkLst>
        </pc:grpChg>
        <pc:grpChg chg="mod">
          <ac:chgData name="Vardaan Kulshreshtha" userId="6db5a29ce8bfebfb" providerId="LiveId" clId="{11C91A3B-277C-4A78-8DBB-6A5A1673F7BA}" dt="2025-12-22T13:28:06.823" v="4111"/>
          <ac:grpSpMkLst>
            <pc:docMk/>
            <pc:sldMk cId="4052514729" sldId="292"/>
            <ac:grpSpMk id="88" creationId="{C22189A8-FF81-CA2A-83E7-71697D0D4137}"/>
          </ac:grpSpMkLst>
        </pc:grpChg>
        <pc:grpChg chg="add mod">
          <ac:chgData name="Vardaan Kulshreshtha" userId="6db5a29ce8bfebfb" providerId="LiveId" clId="{11C91A3B-277C-4A78-8DBB-6A5A1673F7BA}" dt="2025-12-22T13:28:06.823" v="4111"/>
          <ac:grpSpMkLst>
            <pc:docMk/>
            <pc:sldMk cId="4052514729" sldId="292"/>
            <ac:grpSpMk id="96" creationId="{8559070F-E0B8-4232-609C-C8CD180A8CB8}"/>
          </ac:grpSpMkLst>
        </pc:grpChg>
        <pc:grpChg chg="mod">
          <ac:chgData name="Vardaan Kulshreshtha" userId="6db5a29ce8bfebfb" providerId="LiveId" clId="{11C91A3B-277C-4A78-8DBB-6A5A1673F7BA}" dt="2025-12-22T13:28:06.823" v="4111"/>
          <ac:grpSpMkLst>
            <pc:docMk/>
            <pc:sldMk cId="4052514729" sldId="292"/>
            <ac:grpSpMk id="99" creationId="{E2A0D2A5-73FB-6D80-2EBF-34C347FCDE51}"/>
          </ac:grpSpMkLst>
        </pc:grpChg>
        <pc:grpChg chg="mod">
          <ac:chgData name="Vardaan Kulshreshtha" userId="6db5a29ce8bfebfb" providerId="LiveId" clId="{11C91A3B-277C-4A78-8DBB-6A5A1673F7BA}" dt="2025-12-22T13:28:06.823" v="4111"/>
          <ac:grpSpMkLst>
            <pc:docMk/>
            <pc:sldMk cId="4052514729" sldId="292"/>
            <ac:grpSpMk id="108" creationId="{41D8057D-9BFA-E9E2-B1FB-7B2BD0B8045E}"/>
          </ac:grpSpMkLst>
        </pc:grpChg>
        <pc:grpChg chg="add mod">
          <ac:chgData name="Vardaan Kulshreshtha" userId="6db5a29ce8bfebfb" providerId="LiveId" clId="{11C91A3B-277C-4A78-8DBB-6A5A1673F7BA}" dt="2025-12-22T13:29:03.074" v="4121" actId="12789"/>
          <ac:grpSpMkLst>
            <pc:docMk/>
            <pc:sldMk cId="4052514729" sldId="292"/>
            <ac:grpSpMk id="116" creationId="{794FA409-AE51-3D09-BF66-E49DEBCB75DC}"/>
          </ac:grpSpMkLst>
        </pc:grpChg>
        <pc:grpChg chg="mod">
          <ac:chgData name="Vardaan Kulshreshtha" userId="6db5a29ce8bfebfb" providerId="LiveId" clId="{11C91A3B-277C-4A78-8DBB-6A5A1673F7BA}" dt="2025-12-22T13:28:49.129" v="4118"/>
          <ac:grpSpMkLst>
            <pc:docMk/>
            <pc:sldMk cId="4052514729" sldId="292"/>
            <ac:grpSpMk id="118" creationId="{7A1C8111-DCE3-9FE4-D25D-D504E14A132F}"/>
          </ac:grpSpMkLst>
        </pc:grpChg>
        <pc:grpChg chg="mod">
          <ac:chgData name="Vardaan Kulshreshtha" userId="6db5a29ce8bfebfb" providerId="LiveId" clId="{11C91A3B-277C-4A78-8DBB-6A5A1673F7BA}" dt="2025-12-22T13:28:49.129" v="4118"/>
          <ac:grpSpMkLst>
            <pc:docMk/>
            <pc:sldMk cId="4052514729" sldId="292"/>
            <ac:grpSpMk id="119" creationId="{7184D515-058C-0EF1-3CEE-799C44E67F59}"/>
          </ac:grpSpMkLst>
        </pc:grpChg>
        <pc:grpChg chg="add mod">
          <ac:chgData name="Vardaan Kulshreshtha" userId="6db5a29ce8bfebfb" providerId="LiveId" clId="{11C91A3B-277C-4A78-8DBB-6A5A1673F7BA}" dt="2025-12-22T13:29:12.498" v="4124" actId="12789"/>
          <ac:grpSpMkLst>
            <pc:docMk/>
            <pc:sldMk cId="4052514729" sldId="292"/>
            <ac:grpSpMk id="126" creationId="{F12E5928-DA56-9537-F208-B61772FFC9B2}"/>
          </ac:grpSpMkLst>
        </pc:grpChg>
        <pc:grpChg chg="mod">
          <ac:chgData name="Vardaan Kulshreshtha" userId="6db5a29ce8bfebfb" providerId="LiveId" clId="{11C91A3B-277C-4A78-8DBB-6A5A1673F7BA}" dt="2025-12-22T13:29:04.052" v="4122"/>
          <ac:grpSpMkLst>
            <pc:docMk/>
            <pc:sldMk cId="4052514729" sldId="292"/>
            <ac:grpSpMk id="128" creationId="{86C4A0BE-1CE5-C168-99E6-D31FD1BE51A0}"/>
          </ac:grpSpMkLst>
        </pc:grpChg>
        <pc:grpChg chg="mod">
          <ac:chgData name="Vardaan Kulshreshtha" userId="6db5a29ce8bfebfb" providerId="LiveId" clId="{11C91A3B-277C-4A78-8DBB-6A5A1673F7BA}" dt="2025-12-22T13:29:04.052" v="4122"/>
          <ac:grpSpMkLst>
            <pc:docMk/>
            <pc:sldMk cId="4052514729" sldId="292"/>
            <ac:grpSpMk id="129" creationId="{218DCF2C-B516-2AF3-5441-E7D77D1F039D}"/>
          </ac:grpSpMkLst>
        </pc:grpChg>
        <pc:grpChg chg="add mod">
          <ac:chgData name="Vardaan Kulshreshtha" userId="6db5a29ce8bfebfb" providerId="LiveId" clId="{11C91A3B-277C-4A78-8DBB-6A5A1673F7BA}" dt="2025-12-22T13:29:49.488" v="4132" actId="12788"/>
          <ac:grpSpMkLst>
            <pc:docMk/>
            <pc:sldMk cId="4052514729" sldId="292"/>
            <ac:grpSpMk id="136" creationId="{592D9F2B-D139-176F-0C90-86098FFD3987}"/>
          </ac:grpSpMkLst>
        </pc:grpChg>
        <pc:grpChg chg="mod">
          <ac:chgData name="Vardaan Kulshreshtha" userId="6db5a29ce8bfebfb" providerId="LiveId" clId="{11C91A3B-277C-4A78-8DBB-6A5A1673F7BA}" dt="2025-12-22T13:29:44.129" v="4130"/>
          <ac:grpSpMkLst>
            <pc:docMk/>
            <pc:sldMk cId="4052514729" sldId="292"/>
            <ac:grpSpMk id="138" creationId="{14AF7000-CEB2-14CF-0404-71D9B1D1EF2A}"/>
          </ac:grpSpMkLst>
        </pc:grpChg>
        <pc:grpChg chg="mod">
          <ac:chgData name="Vardaan Kulshreshtha" userId="6db5a29ce8bfebfb" providerId="LiveId" clId="{11C91A3B-277C-4A78-8DBB-6A5A1673F7BA}" dt="2025-12-22T13:29:44.129" v="4130"/>
          <ac:grpSpMkLst>
            <pc:docMk/>
            <pc:sldMk cId="4052514729" sldId="292"/>
            <ac:grpSpMk id="139" creationId="{1F03A5E2-BE78-F527-D200-DCB2A0DC335D}"/>
          </ac:grpSpMkLst>
        </pc:grpChg>
        <pc:grpChg chg="add mod">
          <ac:chgData name="Vardaan Kulshreshtha" userId="6db5a29ce8bfebfb" providerId="LiveId" clId="{11C91A3B-277C-4A78-8DBB-6A5A1673F7BA}" dt="2025-12-22T13:30:05.057" v="4135" actId="12788"/>
          <ac:grpSpMkLst>
            <pc:docMk/>
            <pc:sldMk cId="4052514729" sldId="292"/>
            <ac:grpSpMk id="146" creationId="{7A850ACE-FF41-4C1C-5635-82130C83237E}"/>
          </ac:grpSpMkLst>
        </pc:grpChg>
        <pc:grpChg chg="mod">
          <ac:chgData name="Vardaan Kulshreshtha" userId="6db5a29ce8bfebfb" providerId="LiveId" clId="{11C91A3B-277C-4A78-8DBB-6A5A1673F7BA}" dt="2025-12-22T13:29:54.155" v="4133"/>
          <ac:grpSpMkLst>
            <pc:docMk/>
            <pc:sldMk cId="4052514729" sldId="292"/>
            <ac:grpSpMk id="148" creationId="{F1FC41A0-BA4A-0483-A575-6F18DD82BC00}"/>
          </ac:grpSpMkLst>
        </pc:grpChg>
        <pc:grpChg chg="mod">
          <ac:chgData name="Vardaan Kulshreshtha" userId="6db5a29ce8bfebfb" providerId="LiveId" clId="{11C91A3B-277C-4A78-8DBB-6A5A1673F7BA}" dt="2025-12-22T13:29:54.155" v="4133"/>
          <ac:grpSpMkLst>
            <pc:docMk/>
            <pc:sldMk cId="4052514729" sldId="292"/>
            <ac:grpSpMk id="149" creationId="{080FFAC3-F6D5-E407-7A1C-8FD5466AC39E}"/>
          </ac:grpSpMkLst>
        </pc:grpChg>
        <pc:grpChg chg="add mod">
          <ac:chgData name="Vardaan Kulshreshtha" userId="6db5a29ce8bfebfb" providerId="LiveId" clId="{11C91A3B-277C-4A78-8DBB-6A5A1673F7BA}" dt="2025-12-22T13:47:07.671" v="4411" actId="1076"/>
          <ac:grpSpMkLst>
            <pc:docMk/>
            <pc:sldMk cId="4052514729" sldId="292"/>
            <ac:grpSpMk id="156" creationId="{233020DB-AE9C-5A0E-0AFF-08218369FFAA}"/>
          </ac:grpSpMkLst>
        </pc:grpChg>
        <pc:grpChg chg="mod">
          <ac:chgData name="Vardaan Kulshreshtha" userId="6db5a29ce8bfebfb" providerId="LiveId" clId="{11C91A3B-277C-4A78-8DBB-6A5A1673F7BA}" dt="2025-12-22T13:30:10.851" v="4136"/>
          <ac:grpSpMkLst>
            <pc:docMk/>
            <pc:sldMk cId="4052514729" sldId="292"/>
            <ac:grpSpMk id="158" creationId="{5401DD2D-F54C-D035-20FA-133FE65CD9C5}"/>
          </ac:grpSpMkLst>
        </pc:grpChg>
        <pc:grpChg chg="mod">
          <ac:chgData name="Vardaan Kulshreshtha" userId="6db5a29ce8bfebfb" providerId="LiveId" clId="{11C91A3B-277C-4A78-8DBB-6A5A1673F7BA}" dt="2025-12-22T13:30:10.851" v="4136"/>
          <ac:grpSpMkLst>
            <pc:docMk/>
            <pc:sldMk cId="4052514729" sldId="292"/>
            <ac:grpSpMk id="159" creationId="{E3DE0B10-71E3-F1FA-CD9E-17A793DD6DA9}"/>
          </ac:grpSpMkLst>
        </pc:grpChg>
        <pc:picChg chg="add mod ord">
          <ac:chgData name="Vardaan Kulshreshtha" userId="6db5a29ce8bfebfb" providerId="LiveId" clId="{11C91A3B-277C-4A78-8DBB-6A5A1673F7BA}" dt="2025-12-22T13:31:10.402" v="4149" actId="171"/>
          <ac:picMkLst>
            <pc:docMk/>
            <pc:sldMk cId="4052514729" sldId="292"/>
            <ac:picMk id="167" creationId="{EC7AF455-991B-6BB5-F5C7-8E0743DDB2C2}"/>
          </ac:picMkLst>
        </pc:picChg>
        <pc:cxnChg chg="add mod">
          <ac:chgData name="Vardaan Kulshreshtha" userId="6db5a29ce8bfebfb" providerId="LiveId" clId="{11C91A3B-277C-4A78-8DBB-6A5A1673F7BA}" dt="2025-12-22T13:25:11.363" v="4036" actId="207"/>
          <ac:cxnSpMkLst>
            <pc:docMk/>
            <pc:sldMk cId="4052514729" sldId="292"/>
            <ac:cxnSpMk id="5" creationId="{044B2E27-9EC5-D909-F0B8-A0CFB3C0832F}"/>
          </ac:cxnSpMkLst>
        </pc:cxnChg>
        <pc:cxnChg chg="add del mod">
          <ac:chgData name="Vardaan Kulshreshtha" userId="6db5a29ce8bfebfb" providerId="LiveId" clId="{11C91A3B-277C-4A78-8DBB-6A5A1673F7BA}" dt="2025-12-22T13:20:08.317" v="3996" actId="478"/>
          <ac:cxnSpMkLst>
            <pc:docMk/>
            <pc:sldMk cId="4052514729" sldId="292"/>
            <ac:cxnSpMk id="6" creationId="{256CDA8D-8D6F-4223-D54A-E1995F1C2047}"/>
          </ac:cxnSpMkLst>
        </pc:cxnChg>
        <pc:cxnChg chg="add del mod">
          <ac:chgData name="Vardaan Kulshreshtha" userId="6db5a29ce8bfebfb" providerId="LiveId" clId="{11C91A3B-277C-4A78-8DBB-6A5A1673F7BA}" dt="2025-12-22T13:20:27.733" v="4000" actId="478"/>
          <ac:cxnSpMkLst>
            <pc:docMk/>
            <pc:sldMk cId="4052514729" sldId="292"/>
            <ac:cxnSpMk id="9" creationId="{094422F0-CF66-0930-3048-94B087852CF0}"/>
          </ac:cxnSpMkLst>
        </pc:cxnChg>
        <pc:cxnChg chg="add del">
          <ac:chgData name="Vardaan Kulshreshtha" userId="6db5a29ce8bfebfb" providerId="LiveId" clId="{11C91A3B-277C-4A78-8DBB-6A5A1673F7BA}" dt="2025-12-22T13:20:36.771" v="4002" actId="478"/>
          <ac:cxnSpMkLst>
            <pc:docMk/>
            <pc:sldMk cId="4052514729" sldId="292"/>
            <ac:cxnSpMk id="11" creationId="{15AF3F8B-B2DF-3B25-7810-7CCA752F8556}"/>
          </ac:cxnSpMkLst>
        </pc:cxnChg>
        <pc:cxnChg chg="add mod">
          <ac:chgData name="Vardaan Kulshreshtha" userId="6db5a29ce8bfebfb" providerId="LiveId" clId="{11C91A3B-277C-4A78-8DBB-6A5A1673F7BA}" dt="2025-12-22T13:25:11.363" v="4036" actId="207"/>
          <ac:cxnSpMkLst>
            <pc:docMk/>
            <pc:sldMk cId="4052514729" sldId="292"/>
            <ac:cxnSpMk id="13" creationId="{997887FB-2405-4B41-9BC5-883E2D0B7167}"/>
          </ac:cxnSpMkLst>
        </pc:cxnChg>
        <pc:cxnChg chg="add mod">
          <ac:chgData name="Vardaan Kulshreshtha" userId="6db5a29ce8bfebfb" providerId="LiveId" clId="{11C91A3B-277C-4A78-8DBB-6A5A1673F7BA}" dt="2025-12-22T13:25:11.363" v="4036" actId="207"/>
          <ac:cxnSpMkLst>
            <pc:docMk/>
            <pc:sldMk cId="4052514729" sldId="292"/>
            <ac:cxnSpMk id="14" creationId="{EDB1C7B0-3F28-4EA8-A38A-1489F9299D24}"/>
          </ac:cxnSpMkLst>
        </pc:cxnChg>
        <pc:cxnChg chg="mod">
          <ac:chgData name="Vardaan Kulshreshtha" userId="6db5a29ce8bfebfb" providerId="LiveId" clId="{11C91A3B-277C-4A78-8DBB-6A5A1673F7BA}" dt="2025-12-22T13:25:11.363" v="4036" actId="207"/>
          <ac:cxnSpMkLst>
            <pc:docMk/>
            <pc:sldMk cId="4052514729" sldId="292"/>
            <ac:cxnSpMk id="20" creationId="{C68A76BD-F6EA-32B8-C80F-A4242863C125}"/>
          </ac:cxnSpMkLst>
        </pc:cxnChg>
        <pc:cxnChg chg="mod">
          <ac:chgData name="Vardaan Kulshreshtha" userId="6db5a29ce8bfebfb" providerId="LiveId" clId="{11C91A3B-277C-4A78-8DBB-6A5A1673F7BA}" dt="2025-12-22T13:25:11.363" v="4036" actId="207"/>
          <ac:cxnSpMkLst>
            <pc:docMk/>
            <pc:sldMk cId="4052514729" sldId="292"/>
            <ac:cxnSpMk id="21" creationId="{F1234D00-312D-9EDF-E41C-196DB1F83886}"/>
          </ac:cxnSpMkLst>
        </pc:cxnChg>
        <pc:cxnChg chg="mod">
          <ac:chgData name="Vardaan Kulshreshtha" userId="6db5a29ce8bfebfb" providerId="LiveId" clId="{11C91A3B-277C-4A78-8DBB-6A5A1673F7BA}" dt="2025-12-22T13:25:11.363" v="4036" actId="207"/>
          <ac:cxnSpMkLst>
            <pc:docMk/>
            <pc:sldMk cId="4052514729" sldId="292"/>
            <ac:cxnSpMk id="22" creationId="{50C7D58A-75E0-53C7-C13A-BB58D4AC78C7}"/>
          </ac:cxnSpMkLst>
        </pc:cxnChg>
        <pc:cxnChg chg="mod">
          <ac:chgData name="Vardaan Kulshreshtha" userId="6db5a29ce8bfebfb" providerId="LiveId" clId="{11C91A3B-277C-4A78-8DBB-6A5A1673F7BA}" dt="2025-12-22T13:25:24.626" v="4039" actId="207"/>
          <ac:cxnSpMkLst>
            <pc:docMk/>
            <pc:sldMk cId="4052514729" sldId="292"/>
            <ac:cxnSpMk id="30" creationId="{E53259B2-4491-82ED-BAA8-3CF4FE172E23}"/>
          </ac:cxnSpMkLst>
        </pc:cxnChg>
        <pc:cxnChg chg="mod">
          <ac:chgData name="Vardaan Kulshreshtha" userId="6db5a29ce8bfebfb" providerId="LiveId" clId="{11C91A3B-277C-4A78-8DBB-6A5A1673F7BA}" dt="2025-12-22T13:25:24.626" v="4039" actId="207"/>
          <ac:cxnSpMkLst>
            <pc:docMk/>
            <pc:sldMk cId="4052514729" sldId="292"/>
            <ac:cxnSpMk id="31" creationId="{DA142893-9DD6-28BC-90CC-CA964F5137B4}"/>
          </ac:cxnSpMkLst>
        </pc:cxnChg>
        <pc:cxnChg chg="mod">
          <ac:chgData name="Vardaan Kulshreshtha" userId="6db5a29ce8bfebfb" providerId="LiveId" clId="{11C91A3B-277C-4A78-8DBB-6A5A1673F7BA}" dt="2025-12-22T13:25:24.626" v="4039" actId="207"/>
          <ac:cxnSpMkLst>
            <pc:docMk/>
            <pc:sldMk cId="4052514729" sldId="292"/>
            <ac:cxnSpMk id="32" creationId="{72892C1F-09E6-FA28-82C6-4232EC794B63}"/>
          </ac:cxnSpMkLst>
        </pc:cxnChg>
        <pc:cxnChg chg="mod">
          <ac:chgData name="Vardaan Kulshreshtha" userId="6db5a29ce8bfebfb" providerId="LiveId" clId="{11C91A3B-277C-4A78-8DBB-6A5A1673F7BA}" dt="2025-12-22T13:25:24.626" v="4039" actId="207"/>
          <ac:cxnSpMkLst>
            <pc:docMk/>
            <pc:sldMk cId="4052514729" sldId="292"/>
            <ac:cxnSpMk id="33" creationId="{A022213B-18FB-2DF8-4330-044276AB8C9B}"/>
          </ac:cxnSpMkLst>
        </pc:cxnChg>
        <pc:cxnChg chg="mod">
          <ac:chgData name="Vardaan Kulshreshtha" userId="6db5a29ce8bfebfb" providerId="LiveId" clId="{11C91A3B-277C-4A78-8DBB-6A5A1673F7BA}" dt="2025-12-22T13:25:24.626" v="4039" actId="207"/>
          <ac:cxnSpMkLst>
            <pc:docMk/>
            <pc:sldMk cId="4052514729" sldId="292"/>
            <ac:cxnSpMk id="34" creationId="{CD376DA3-168A-3F36-3C85-146FDD033FA0}"/>
          </ac:cxnSpMkLst>
        </pc:cxnChg>
        <pc:cxnChg chg="mod">
          <ac:chgData name="Vardaan Kulshreshtha" userId="6db5a29ce8bfebfb" providerId="LiveId" clId="{11C91A3B-277C-4A78-8DBB-6A5A1673F7BA}" dt="2025-12-22T13:25:24.626" v="4039" actId="207"/>
          <ac:cxnSpMkLst>
            <pc:docMk/>
            <pc:sldMk cId="4052514729" sldId="292"/>
            <ac:cxnSpMk id="35" creationId="{530126AB-29A2-BC57-54A2-2E269CF80F0E}"/>
          </ac:cxnSpMkLst>
        </pc:cxnChg>
        <pc:cxnChg chg="mod">
          <ac:chgData name="Vardaan Kulshreshtha" userId="6db5a29ce8bfebfb" providerId="LiveId" clId="{11C91A3B-277C-4A78-8DBB-6A5A1673F7BA}" dt="2025-12-22T13:25:16.719" v="4037" actId="207"/>
          <ac:cxnSpMkLst>
            <pc:docMk/>
            <pc:sldMk cId="4052514729" sldId="292"/>
            <ac:cxnSpMk id="40" creationId="{5406EB10-8570-42B2-C2E1-5E872CBB2BF5}"/>
          </ac:cxnSpMkLst>
        </pc:cxnChg>
        <pc:cxnChg chg="mod">
          <ac:chgData name="Vardaan Kulshreshtha" userId="6db5a29ce8bfebfb" providerId="LiveId" clId="{11C91A3B-277C-4A78-8DBB-6A5A1673F7BA}" dt="2025-12-22T13:25:16.719" v="4037" actId="207"/>
          <ac:cxnSpMkLst>
            <pc:docMk/>
            <pc:sldMk cId="4052514729" sldId="292"/>
            <ac:cxnSpMk id="41" creationId="{7F9FD9C7-A769-E048-5D54-A46859E96A3C}"/>
          </ac:cxnSpMkLst>
        </pc:cxnChg>
        <pc:cxnChg chg="mod">
          <ac:chgData name="Vardaan Kulshreshtha" userId="6db5a29ce8bfebfb" providerId="LiveId" clId="{11C91A3B-277C-4A78-8DBB-6A5A1673F7BA}" dt="2025-12-22T13:25:16.719" v="4037" actId="207"/>
          <ac:cxnSpMkLst>
            <pc:docMk/>
            <pc:sldMk cId="4052514729" sldId="292"/>
            <ac:cxnSpMk id="42" creationId="{BD340E5C-5B27-8882-A73A-BBA2DD5BABF1}"/>
          </ac:cxnSpMkLst>
        </pc:cxnChg>
        <pc:cxnChg chg="mod">
          <ac:chgData name="Vardaan Kulshreshtha" userId="6db5a29ce8bfebfb" providerId="LiveId" clId="{11C91A3B-277C-4A78-8DBB-6A5A1673F7BA}" dt="2025-12-22T13:25:16.719" v="4037" actId="207"/>
          <ac:cxnSpMkLst>
            <pc:docMk/>
            <pc:sldMk cId="4052514729" sldId="292"/>
            <ac:cxnSpMk id="43" creationId="{0D07EB05-D7CD-9868-06C5-7EEC6B871D4B}"/>
          </ac:cxnSpMkLst>
        </pc:cxnChg>
        <pc:cxnChg chg="mod">
          <ac:chgData name="Vardaan Kulshreshtha" userId="6db5a29ce8bfebfb" providerId="LiveId" clId="{11C91A3B-277C-4A78-8DBB-6A5A1673F7BA}" dt="2025-12-22T13:25:16.719" v="4037" actId="207"/>
          <ac:cxnSpMkLst>
            <pc:docMk/>
            <pc:sldMk cId="4052514729" sldId="292"/>
            <ac:cxnSpMk id="44" creationId="{42BB82C6-F850-C95B-67E9-5FA8C6243241}"/>
          </ac:cxnSpMkLst>
        </pc:cxnChg>
        <pc:cxnChg chg="mod">
          <ac:chgData name="Vardaan Kulshreshtha" userId="6db5a29ce8bfebfb" providerId="LiveId" clId="{11C91A3B-277C-4A78-8DBB-6A5A1673F7BA}" dt="2025-12-22T13:25:16.719" v="4037" actId="207"/>
          <ac:cxnSpMkLst>
            <pc:docMk/>
            <pc:sldMk cId="4052514729" sldId="292"/>
            <ac:cxnSpMk id="45" creationId="{5D16866B-81C9-E005-A336-DE3FF594F2A2}"/>
          </ac:cxnSpMkLst>
        </pc:cxnChg>
        <pc:cxnChg chg="mod">
          <ac:chgData name="Vardaan Kulshreshtha" userId="6db5a29ce8bfebfb" providerId="LiveId" clId="{11C91A3B-277C-4A78-8DBB-6A5A1673F7BA}" dt="2025-12-22T13:25:05.345" v="4035" actId="207"/>
          <ac:cxnSpMkLst>
            <pc:docMk/>
            <pc:sldMk cId="4052514729" sldId="292"/>
            <ac:cxnSpMk id="50" creationId="{26FA5674-511A-609B-CA80-7CD8373FD9B3}"/>
          </ac:cxnSpMkLst>
        </pc:cxnChg>
        <pc:cxnChg chg="mod">
          <ac:chgData name="Vardaan Kulshreshtha" userId="6db5a29ce8bfebfb" providerId="LiveId" clId="{11C91A3B-277C-4A78-8DBB-6A5A1673F7BA}" dt="2025-12-22T13:25:05.345" v="4035" actId="207"/>
          <ac:cxnSpMkLst>
            <pc:docMk/>
            <pc:sldMk cId="4052514729" sldId="292"/>
            <ac:cxnSpMk id="51" creationId="{988CAD00-E542-802C-13F2-7C9D279E7A0A}"/>
          </ac:cxnSpMkLst>
        </pc:cxnChg>
        <pc:cxnChg chg="mod">
          <ac:chgData name="Vardaan Kulshreshtha" userId="6db5a29ce8bfebfb" providerId="LiveId" clId="{11C91A3B-277C-4A78-8DBB-6A5A1673F7BA}" dt="2025-12-22T13:25:05.345" v="4035" actId="207"/>
          <ac:cxnSpMkLst>
            <pc:docMk/>
            <pc:sldMk cId="4052514729" sldId="292"/>
            <ac:cxnSpMk id="52" creationId="{D170D1FC-6780-4BC3-6D00-6BC3F8186AD2}"/>
          </ac:cxnSpMkLst>
        </pc:cxnChg>
        <pc:cxnChg chg="mod">
          <ac:chgData name="Vardaan Kulshreshtha" userId="6db5a29ce8bfebfb" providerId="LiveId" clId="{11C91A3B-277C-4A78-8DBB-6A5A1673F7BA}" dt="2025-12-22T13:25:05.345" v="4035" actId="207"/>
          <ac:cxnSpMkLst>
            <pc:docMk/>
            <pc:sldMk cId="4052514729" sldId="292"/>
            <ac:cxnSpMk id="53" creationId="{E7F0D59B-D575-1AF8-2CBE-C89569889C13}"/>
          </ac:cxnSpMkLst>
        </pc:cxnChg>
        <pc:cxnChg chg="mod">
          <ac:chgData name="Vardaan Kulshreshtha" userId="6db5a29ce8bfebfb" providerId="LiveId" clId="{11C91A3B-277C-4A78-8DBB-6A5A1673F7BA}" dt="2025-12-22T13:25:05.345" v="4035" actId="207"/>
          <ac:cxnSpMkLst>
            <pc:docMk/>
            <pc:sldMk cId="4052514729" sldId="292"/>
            <ac:cxnSpMk id="54" creationId="{5F6F5675-ACEB-B6C9-1EC5-BAC6BDAD8023}"/>
          </ac:cxnSpMkLst>
        </pc:cxnChg>
        <pc:cxnChg chg="mod">
          <ac:chgData name="Vardaan Kulshreshtha" userId="6db5a29ce8bfebfb" providerId="LiveId" clId="{11C91A3B-277C-4A78-8DBB-6A5A1673F7BA}" dt="2025-12-22T13:25:05.345" v="4035" actId="207"/>
          <ac:cxnSpMkLst>
            <pc:docMk/>
            <pc:sldMk cId="4052514729" sldId="292"/>
            <ac:cxnSpMk id="55" creationId="{BE465CCA-52C6-650F-39DE-778C1A7EE908}"/>
          </ac:cxnSpMkLst>
        </pc:cxnChg>
        <pc:cxnChg chg="mod">
          <ac:chgData name="Vardaan Kulshreshtha" userId="6db5a29ce8bfebfb" providerId="LiveId" clId="{11C91A3B-277C-4A78-8DBB-6A5A1673F7BA}" dt="2025-12-22T13:25:01.037" v="4034" actId="207"/>
          <ac:cxnSpMkLst>
            <pc:docMk/>
            <pc:sldMk cId="4052514729" sldId="292"/>
            <ac:cxnSpMk id="60" creationId="{91A03F83-E871-737B-490B-A03E3650A6F7}"/>
          </ac:cxnSpMkLst>
        </pc:cxnChg>
        <pc:cxnChg chg="mod">
          <ac:chgData name="Vardaan Kulshreshtha" userId="6db5a29ce8bfebfb" providerId="LiveId" clId="{11C91A3B-277C-4A78-8DBB-6A5A1673F7BA}" dt="2025-12-22T13:25:01.037" v="4034" actId="207"/>
          <ac:cxnSpMkLst>
            <pc:docMk/>
            <pc:sldMk cId="4052514729" sldId="292"/>
            <ac:cxnSpMk id="61" creationId="{28DED994-5973-7E5B-13BA-5FAB12046F9A}"/>
          </ac:cxnSpMkLst>
        </pc:cxnChg>
        <pc:cxnChg chg="mod">
          <ac:chgData name="Vardaan Kulshreshtha" userId="6db5a29ce8bfebfb" providerId="LiveId" clId="{11C91A3B-277C-4A78-8DBB-6A5A1673F7BA}" dt="2025-12-22T13:25:01.037" v="4034" actId="207"/>
          <ac:cxnSpMkLst>
            <pc:docMk/>
            <pc:sldMk cId="4052514729" sldId="292"/>
            <ac:cxnSpMk id="62" creationId="{0F9466ED-78F6-8083-B961-617CE7164294}"/>
          </ac:cxnSpMkLst>
        </pc:cxnChg>
        <pc:cxnChg chg="mod">
          <ac:chgData name="Vardaan Kulshreshtha" userId="6db5a29ce8bfebfb" providerId="LiveId" clId="{11C91A3B-277C-4A78-8DBB-6A5A1673F7BA}" dt="2025-12-22T13:25:01.037" v="4034" actId="207"/>
          <ac:cxnSpMkLst>
            <pc:docMk/>
            <pc:sldMk cId="4052514729" sldId="292"/>
            <ac:cxnSpMk id="63" creationId="{189F782B-D2EB-8488-1043-529A62D0BCE2}"/>
          </ac:cxnSpMkLst>
        </pc:cxnChg>
        <pc:cxnChg chg="mod">
          <ac:chgData name="Vardaan Kulshreshtha" userId="6db5a29ce8bfebfb" providerId="LiveId" clId="{11C91A3B-277C-4A78-8DBB-6A5A1673F7BA}" dt="2025-12-22T13:27:14.517" v="4064" actId="1076"/>
          <ac:cxnSpMkLst>
            <pc:docMk/>
            <pc:sldMk cId="4052514729" sldId="292"/>
            <ac:cxnSpMk id="64" creationId="{EC2C1CE8-373A-B85D-BF2E-A2A1EE3EA260}"/>
          </ac:cxnSpMkLst>
        </pc:cxnChg>
        <pc:cxnChg chg="mod">
          <ac:chgData name="Vardaan Kulshreshtha" userId="6db5a29ce8bfebfb" providerId="LiveId" clId="{11C91A3B-277C-4A78-8DBB-6A5A1673F7BA}" dt="2025-12-22T13:25:01.037" v="4034" actId="207"/>
          <ac:cxnSpMkLst>
            <pc:docMk/>
            <pc:sldMk cId="4052514729" sldId="292"/>
            <ac:cxnSpMk id="65" creationId="{AEB88BB3-51A8-E0BF-5F5E-E7DA7957601F}"/>
          </ac:cxnSpMkLst>
        </pc:cxnChg>
        <pc:cxnChg chg="mod">
          <ac:chgData name="Vardaan Kulshreshtha" userId="6db5a29ce8bfebfb" providerId="LiveId" clId="{11C91A3B-277C-4A78-8DBB-6A5A1673F7BA}" dt="2025-12-22T13:28:49.129" v="4118"/>
          <ac:cxnSpMkLst>
            <pc:docMk/>
            <pc:sldMk cId="4052514729" sldId="292"/>
            <ac:cxnSpMk id="120" creationId="{181302A1-6742-93F4-5564-43BF772DF221}"/>
          </ac:cxnSpMkLst>
        </pc:cxnChg>
        <pc:cxnChg chg="mod">
          <ac:chgData name="Vardaan Kulshreshtha" userId="6db5a29ce8bfebfb" providerId="LiveId" clId="{11C91A3B-277C-4A78-8DBB-6A5A1673F7BA}" dt="2025-12-22T13:28:49.129" v="4118"/>
          <ac:cxnSpMkLst>
            <pc:docMk/>
            <pc:sldMk cId="4052514729" sldId="292"/>
            <ac:cxnSpMk id="121" creationId="{C37D3C0B-6CB7-523C-C612-8C0C4C081D1B}"/>
          </ac:cxnSpMkLst>
        </pc:cxnChg>
        <pc:cxnChg chg="mod">
          <ac:chgData name="Vardaan Kulshreshtha" userId="6db5a29ce8bfebfb" providerId="LiveId" clId="{11C91A3B-277C-4A78-8DBB-6A5A1673F7BA}" dt="2025-12-22T13:28:49.129" v="4118"/>
          <ac:cxnSpMkLst>
            <pc:docMk/>
            <pc:sldMk cId="4052514729" sldId="292"/>
            <ac:cxnSpMk id="122" creationId="{4E6E8CA2-0FC6-E7C8-BA22-DD73F8FD6FA6}"/>
          </ac:cxnSpMkLst>
        </pc:cxnChg>
        <pc:cxnChg chg="mod">
          <ac:chgData name="Vardaan Kulshreshtha" userId="6db5a29ce8bfebfb" providerId="LiveId" clId="{11C91A3B-277C-4A78-8DBB-6A5A1673F7BA}" dt="2025-12-22T13:28:49.129" v="4118"/>
          <ac:cxnSpMkLst>
            <pc:docMk/>
            <pc:sldMk cId="4052514729" sldId="292"/>
            <ac:cxnSpMk id="123" creationId="{330368B7-7D8A-85B8-FE1E-CD05ED5ED173}"/>
          </ac:cxnSpMkLst>
        </pc:cxnChg>
        <pc:cxnChg chg="mod">
          <ac:chgData name="Vardaan Kulshreshtha" userId="6db5a29ce8bfebfb" providerId="LiveId" clId="{11C91A3B-277C-4A78-8DBB-6A5A1673F7BA}" dt="2025-12-22T13:28:49.129" v="4118"/>
          <ac:cxnSpMkLst>
            <pc:docMk/>
            <pc:sldMk cId="4052514729" sldId="292"/>
            <ac:cxnSpMk id="124" creationId="{6E6B7028-5574-DFC5-B21A-DA622B1D9B1D}"/>
          </ac:cxnSpMkLst>
        </pc:cxnChg>
        <pc:cxnChg chg="mod">
          <ac:chgData name="Vardaan Kulshreshtha" userId="6db5a29ce8bfebfb" providerId="LiveId" clId="{11C91A3B-277C-4A78-8DBB-6A5A1673F7BA}" dt="2025-12-22T13:28:49.129" v="4118"/>
          <ac:cxnSpMkLst>
            <pc:docMk/>
            <pc:sldMk cId="4052514729" sldId="292"/>
            <ac:cxnSpMk id="125" creationId="{7F6BDBAD-CC9C-E6A3-7CB8-1ADC1548CA89}"/>
          </ac:cxnSpMkLst>
        </pc:cxnChg>
        <pc:cxnChg chg="mod">
          <ac:chgData name="Vardaan Kulshreshtha" userId="6db5a29ce8bfebfb" providerId="LiveId" clId="{11C91A3B-277C-4A78-8DBB-6A5A1673F7BA}" dt="2025-12-22T13:29:04.052" v="4122"/>
          <ac:cxnSpMkLst>
            <pc:docMk/>
            <pc:sldMk cId="4052514729" sldId="292"/>
            <ac:cxnSpMk id="130" creationId="{9DE266DF-774F-71EF-E2CB-76A6493115C0}"/>
          </ac:cxnSpMkLst>
        </pc:cxnChg>
        <pc:cxnChg chg="mod">
          <ac:chgData name="Vardaan Kulshreshtha" userId="6db5a29ce8bfebfb" providerId="LiveId" clId="{11C91A3B-277C-4A78-8DBB-6A5A1673F7BA}" dt="2025-12-22T13:29:04.052" v="4122"/>
          <ac:cxnSpMkLst>
            <pc:docMk/>
            <pc:sldMk cId="4052514729" sldId="292"/>
            <ac:cxnSpMk id="131" creationId="{6599D79F-45A4-2138-C375-BEB878633D80}"/>
          </ac:cxnSpMkLst>
        </pc:cxnChg>
        <pc:cxnChg chg="mod">
          <ac:chgData name="Vardaan Kulshreshtha" userId="6db5a29ce8bfebfb" providerId="LiveId" clId="{11C91A3B-277C-4A78-8DBB-6A5A1673F7BA}" dt="2025-12-22T13:29:04.052" v="4122"/>
          <ac:cxnSpMkLst>
            <pc:docMk/>
            <pc:sldMk cId="4052514729" sldId="292"/>
            <ac:cxnSpMk id="132" creationId="{D4D56483-FB12-EB8B-E767-901DC6B93384}"/>
          </ac:cxnSpMkLst>
        </pc:cxnChg>
        <pc:cxnChg chg="mod">
          <ac:chgData name="Vardaan Kulshreshtha" userId="6db5a29ce8bfebfb" providerId="LiveId" clId="{11C91A3B-277C-4A78-8DBB-6A5A1673F7BA}" dt="2025-12-22T13:29:04.052" v="4122"/>
          <ac:cxnSpMkLst>
            <pc:docMk/>
            <pc:sldMk cId="4052514729" sldId="292"/>
            <ac:cxnSpMk id="133" creationId="{CA64F07F-D1D3-D1E9-5C0D-0FA03FD9722C}"/>
          </ac:cxnSpMkLst>
        </pc:cxnChg>
        <pc:cxnChg chg="mod">
          <ac:chgData name="Vardaan Kulshreshtha" userId="6db5a29ce8bfebfb" providerId="LiveId" clId="{11C91A3B-277C-4A78-8DBB-6A5A1673F7BA}" dt="2025-12-22T13:29:04.052" v="4122"/>
          <ac:cxnSpMkLst>
            <pc:docMk/>
            <pc:sldMk cId="4052514729" sldId="292"/>
            <ac:cxnSpMk id="134" creationId="{A7A2E598-29AD-C20D-1402-7E2ADB825987}"/>
          </ac:cxnSpMkLst>
        </pc:cxnChg>
        <pc:cxnChg chg="mod">
          <ac:chgData name="Vardaan Kulshreshtha" userId="6db5a29ce8bfebfb" providerId="LiveId" clId="{11C91A3B-277C-4A78-8DBB-6A5A1673F7BA}" dt="2025-12-22T13:29:04.052" v="4122"/>
          <ac:cxnSpMkLst>
            <pc:docMk/>
            <pc:sldMk cId="4052514729" sldId="292"/>
            <ac:cxnSpMk id="135" creationId="{82C9D708-AD61-D5E4-7364-8663CAE6F9CC}"/>
          </ac:cxnSpMkLst>
        </pc:cxnChg>
        <pc:cxnChg chg="mod">
          <ac:chgData name="Vardaan Kulshreshtha" userId="6db5a29ce8bfebfb" providerId="LiveId" clId="{11C91A3B-277C-4A78-8DBB-6A5A1673F7BA}" dt="2025-12-22T13:29:44.129" v="4130"/>
          <ac:cxnSpMkLst>
            <pc:docMk/>
            <pc:sldMk cId="4052514729" sldId="292"/>
            <ac:cxnSpMk id="140" creationId="{B12A6F07-E4C4-37B3-93FC-E36FFD4FBDD2}"/>
          </ac:cxnSpMkLst>
        </pc:cxnChg>
        <pc:cxnChg chg="mod">
          <ac:chgData name="Vardaan Kulshreshtha" userId="6db5a29ce8bfebfb" providerId="LiveId" clId="{11C91A3B-277C-4A78-8DBB-6A5A1673F7BA}" dt="2025-12-22T13:29:44.129" v="4130"/>
          <ac:cxnSpMkLst>
            <pc:docMk/>
            <pc:sldMk cId="4052514729" sldId="292"/>
            <ac:cxnSpMk id="141" creationId="{3E3A04D7-BF7E-991A-2D7D-2D76FEF272CA}"/>
          </ac:cxnSpMkLst>
        </pc:cxnChg>
        <pc:cxnChg chg="mod">
          <ac:chgData name="Vardaan Kulshreshtha" userId="6db5a29ce8bfebfb" providerId="LiveId" clId="{11C91A3B-277C-4A78-8DBB-6A5A1673F7BA}" dt="2025-12-22T13:29:44.129" v="4130"/>
          <ac:cxnSpMkLst>
            <pc:docMk/>
            <pc:sldMk cId="4052514729" sldId="292"/>
            <ac:cxnSpMk id="142" creationId="{8A661CA0-B5DB-59DF-296F-C65F9C823D76}"/>
          </ac:cxnSpMkLst>
        </pc:cxnChg>
        <pc:cxnChg chg="mod">
          <ac:chgData name="Vardaan Kulshreshtha" userId="6db5a29ce8bfebfb" providerId="LiveId" clId="{11C91A3B-277C-4A78-8DBB-6A5A1673F7BA}" dt="2025-12-22T13:29:44.129" v="4130"/>
          <ac:cxnSpMkLst>
            <pc:docMk/>
            <pc:sldMk cId="4052514729" sldId="292"/>
            <ac:cxnSpMk id="143" creationId="{647297EF-B87D-A0B0-A903-47133F00134C}"/>
          </ac:cxnSpMkLst>
        </pc:cxnChg>
        <pc:cxnChg chg="mod">
          <ac:chgData name="Vardaan Kulshreshtha" userId="6db5a29ce8bfebfb" providerId="LiveId" clId="{11C91A3B-277C-4A78-8DBB-6A5A1673F7BA}" dt="2025-12-22T13:29:44.129" v="4130"/>
          <ac:cxnSpMkLst>
            <pc:docMk/>
            <pc:sldMk cId="4052514729" sldId="292"/>
            <ac:cxnSpMk id="144" creationId="{09D5A971-56A9-4C63-21A8-4A035C957378}"/>
          </ac:cxnSpMkLst>
        </pc:cxnChg>
        <pc:cxnChg chg="mod">
          <ac:chgData name="Vardaan Kulshreshtha" userId="6db5a29ce8bfebfb" providerId="LiveId" clId="{11C91A3B-277C-4A78-8DBB-6A5A1673F7BA}" dt="2025-12-22T13:29:44.129" v="4130"/>
          <ac:cxnSpMkLst>
            <pc:docMk/>
            <pc:sldMk cId="4052514729" sldId="292"/>
            <ac:cxnSpMk id="145" creationId="{8C25FBCC-1E18-7EF5-D98A-B2DF286A129C}"/>
          </ac:cxnSpMkLst>
        </pc:cxnChg>
        <pc:cxnChg chg="mod">
          <ac:chgData name="Vardaan Kulshreshtha" userId="6db5a29ce8bfebfb" providerId="LiveId" clId="{11C91A3B-277C-4A78-8DBB-6A5A1673F7BA}" dt="2025-12-22T13:29:54.155" v="4133"/>
          <ac:cxnSpMkLst>
            <pc:docMk/>
            <pc:sldMk cId="4052514729" sldId="292"/>
            <ac:cxnSpMk id="150" creationId="{7B9D3751-27FD-8938-37C8-047C9502F6F3}"/>
          </ac:cxnSpMkLst>
        </pc:cxnChg>
        <pc:cxnChg chg="mod">
          <ac:chgData name="Vardaan Kulshreshtha" userId="6db5a29ce8bfebfb" providerId="LiveId" clId="{11C91A3B-277C-4A78-8DBB-6A5A1673F7BA}" dt="2025-12-22T13:29:54.155" v="4133"/>
          <ac:cxnSpMkLst>
            <pc:docMk/>
            <pc:sldMk cId="4052514729" sldId="292"/>
            <ac:cxnSpMk id="151" creationId="{61BE59D0-BF55-649E-2684-A01FCD24BE75}"/>
          </ac:cxnSpMkLst>
        </pc:cxnChg>
        <pc:cxnChg chg="mod">
          <ac:chgData name="Vardaan Kulshreshtha" userId="6db5a29ce8bfebfb" providerId="LiveId" clId="{11C91A3B-277C-4A78-8DBB-6A5A1673F7BA}" dt="2025-12-22T13:29:54.155" v="4133"/>
          <ac:cxnSpMkLst>
            <pc:docMk/>
            <pc:sldMk cId="4052514729" sldId="292"/>
            <ac:cxnSpMk id="152" creationId="{D28C637A-19A7-05E5-5B1B-B9E35F584935}"/>
          </ac:cxnSpMkLst>
        </pc:cxnChg>
        <pc:cxnChg chg="mod">
          <ac:chgData name="Vardaan Kulshreshtha" userId="6db5a29ce8bfebfb" providerId="LiveId" clId="{11C91A3B-277C-4A78-8DBB-6A5A1673F7BA}" dt="2025-12-22T13:29:54.155" v="4133"/>
          <ac:cxnSpMkLst>
            <pc:docMk/>
            <pc:sldMk cId="4052514729" sldId="292"/>
            <ac:cxnSpMk id="153" creationId="{C3D4B737-988D-0461-9886-C110AD03F646}"/>
          </ac:cxnSpMkLst>
        </pc:cxnChg>
        <pc:cxnChg chg="mod">
          <ac:chgData name="Vardaan Kulshreshtha" userId="6db5a29ce8bfebfb" providerId="LiveId" clId="{11C91A3B-277C-4A78-8DBB-6A5A1673F7BA}" dt="2025-12-22T13:29:54.155" v="4133"/>
          <ac:cxnSpMkLst>
            <pc:docMk/>
            <pc:sldMk cId="4052514729" sldId="292"/>
            <ac:cxnSpMk id="154" creationId="{525B6E99-5A66-4DB5-3790-230D28EB69A0}"/>
          </ac:cxnSpMkLst>
        </pc:cxnChg>
        <pc:cxnChg chg="mod">
          <ac:chgData name="Vardaan Kulshreshtha" userId="6db5a29ce8bfebfb" providerId="LiveId" clId="{11C91A3B-277C-4A78-8DBB-6A5A1673F7BA}" dt="2025-12-22T13:29:54.155" v="4133"/>
          <ac:cxnSpMkLst>
            <pc:docMk/>
            <pc:sldMk cId="4052514729" sldId="292"/>
            <ac:cxnSpMk id="155" creationId="{A68940FD-2179-E19F-8B3A-B5D8A1C44F24}"/>
          </ac:cxnSpMkLst>
        </pc:cxnChg>
        <pc:cxnChg chg="mod">
          <ac:chgData name="Vardaan Kulshreshtha" userId="6db5a29ce8bfebfb" providerId="LiveId" clId="{11C91A3B-277C-4A78-8DBB-6A5A1673F7BA}" dt="2025-12-22T13:30:10.851" v="4136"/>
          <ac:cxnSpMkLst>
            <pc:docMk/>
            <pc:sldMk cId="4052514729" sldId="292"/>
            <ac:cxnSpMk id="160" creationId="{E4425278-34F3-F429-5207-9BDA425998AD}"/>
          </ac:cxnSpMkLst>
        </pc:cxnChg>
        <pc:cxnChg chg="mod">
          <ac:chgData name="Vardaan Kulshreshtha" userId="6db5a29ce8bfebfb" providerId="LiveId" clId="{11C91A3B-277C-4A78-8DBB-6A5A1673F7BA}" dt="2025-12-22T13:30:10.851" v="4136"/>
          <ac:cxnSpMkLst>
            <pc:docMk/>
            <pc:sldMk cId="4052514729" sldId="292"/>
            <ac:cxnSpMk id="161" creationId="{12743E47-5729-6910-E638-03E0E8CE23C8}"/>
          </ac:cxnSpMkLst>
        </pc:cxnChg>
        <pc:cxnChg chg="mod">
          <ac:chgData name="Vardaan Kulshreshtha" userId="6db5a29ce8bfebfb" providerId="LiveId" clId="{11C91A3B-277C-4A78-8DBB-6A5A1673F7BA}" dt="2025-12-22T13:30:10.851" v="4136"/>
          <ac:cxnSpMkLst>
            <pc:docMk/>
            <pc:sldMk cId="4052514729" sldId="292"/>
            <ac:cxnSpMk id="162" creationId="{D739F821-123A-D270-AEF5-703E1BEB5779}"/>
          </ac:cxnSpMkLst>
        </pc:cxnChg>
        <pc:cxnChg chg="mod">
          <ac:chgData name="Vardaan Kulshreshtha" userId="6db5a29ce8bfebfb" providerId="LiveId" clId="{11C91A3B-277C-4A78-8DBB-6A5A1673F7BA}" dt="2025-12-22T13:30:10.851" v="4136"/>
          <ac:cxnSpMkLst>
            <pc:docMk/>
            <pc:sldMk cId="4052514729" sldId="292"/>
            <ac:cxnSpMk id="163" creationId="{C0D4CC51-06AF-8A14-D710-E133FC3B4584}"/>
          </ac:cxnSpMkLst>
        </pc:cxnChg>
        <pc:cxnChg chg="mod">
          <ac:chgData name="Vardaan Kulshreshtha" userId="6db5a29ce8bfebfb" providerId="LiveId" clId="{11C91A3B-277C-4A78-8DBB-6A5A1673F7BA}" dt="2025-12-22T13:30:10.851" v="4136"/>
          <ac:cxnSpMkLst>
            <pc:docMk/>
            <pc:sldMk cId="4052514729" sldId="292"/>
            <ac:cxnSpMk id="164" creationId="{9B038198-652B-C328-F382-D2C102CE385F}"/>
          </ac:cxnSpMkLst>
        </pc:cxnChg>
        <pc:cxnChg chg="mod">
          <ac:chgData name="Vardaan Kulshreshtha" userId="6db5a29ce8bfebfb" providerId="LiveId" clId="{11C91A3B-277C-4A78-8DBB-6A5A1673F7BA}" dt="2025-12-22T13:30:10.851" v="4136"/>
          <ac:cxnSpMkLst>
            <pc:docMk/>
            <pc:sldMk cId="4052514729" sldId="292"/>
            <ac:cxnSpMk id="165" creationId="{CCC7CEBA-9991-8663-A7CA-8A5DE5B518FB}"/>
          </ac:cxnSpMkLst>
        </pc:cxnChg>
      </pc:sldChg>
      <pc:sldChg chg="addSp delSp modSp add mod">
        <pc:chgData name="Vardaan Kulshreshtha" userId="6db5a29ce8bfebfb" providerId="LiveId" clId="{11C91A3B-277C-4A78-8DBB-6A5A1673F7BA}" dt="2025-12-22T14:20:50.454" v="4871" actId="14100"/>
        <pc:sldMkLst>
          <pc:docMk/>
          <pc:sldMk cId="2338598313" sldId="293"/>
        </pc:sldMkLst>
        <pc:spChg chg="mod">
          <ac:chgData name="Vardaan Kulshreshtha" userId="6db5a29ce8bfebfb" providerId="LiveId" clId="{11C91A3B-277C-4A78-8DBB-6A5A1673F7BA}" dt="2025-12-22T13:37:20.539" v="4225" actId="1582"/>
          <ac:spMkLst>
            <pc:docMk/>
            <pc:sldMk cId="2338598313" sldId="293"/>
            <ac:spMk id="3" creationId="{D416E870-D689-7D1C-4162-91A0453FA8D7}"/>
          </ac:spMkLst>
        </pc:spChg>
        <pc:spChg chg="mod">
          <ac:chgData name="Vardaan Kulshreshtha" userId="6db5a29ce8bfebfb" providerId="LiveId" clId="{11C91A3B-277C-4A78-8DBB-6A5A1673F7BA}" dt="2025-12-22T13:37:20.539" v="4225" actId="1582"/>
          <ac:spMkLst>
            <pc:docMk/>
            <pc:sldMk cId="2338598313" sldId="293"/>
            <ac:spMk id="4" creationId="{B71EF539-43B0-DDE2-1CB8-0D110D3E7C2F}"/>
          </ac:spMkLst>
        </pc:spChg>
        <pc:spChg chg="add mod">
          <ac:chgData name="Vardaan Kulshreshtha" userId="6db5a29ce8bfebfb" providerId="LiveId" clId="{11C91A3B-277C-4A78-8DBB-6A5A1673F7BA}" dt="2025-12-22T14:20:50.454" v="4871" actId="14100"/>
          <ac:spMkLst>
            <pc:docMk/>
            <pc:sldMk cId="2338598313" sldId="293"/>
            <ac:spMk id="5" creationId="{735A664F-F7DE-B49E-86B1-8A03EF6A13D7}"/>
          </ac:spMkLst>
        </pc:spChg>
        <pc:spChg chg="mod">
          <ac:chgData name="Vardaan Kulshreshtha" userId="6db5a29ce8bfebfb" providerId="LiveId" clId="{11C91A3B-277C-4A78-8DBB-6A5A1673F7BA}" dt="2025-12-22T13:37:20.539" v="4225" actId="1582"/>
          <ac:spMkLst>
            <pc:docMk/>
            <pc:sldMk cId="2338598313" sldId="293"/>
            <ac:spMk id="6" creationId="{27E134B3-8539-741A-6BF0-8B7FA73E71F8}"/>
          </ac:spMkLst>
        </pc:spChg>
        <pc:spChg chg="del mod">
          <ac:chgData name="Vardaan Kulshreshtha" userId="6db5a29ce8bfebfb" providerId="LiveId" clId="{11C91A3B-277C-4A78-8DBB-6A5A1673F7BA}" dt="2025-12-22T13:29:27.780" v="4128" actId="478"/>
          <ac:spMkLst>
            <pc:docMk/>
            <pc:sldMk cId="2338598313" sldId="293"/>
            <ac:spMk id="7" creationId="{2026F099-F766-41D4-B48A-30512C9B7846}"/>
          </ac:spMkLst>
        </pc:spChg>
        <pc:spChg chg="mod">
          <ac:chgData name="Vardaan Kulshreshtha" userId="6db5a29ce8bfebfb" providerId="LiveId" clId="{11C91A3B-277C-4A78-8DBB-6A5A1673F7BA}" dt="2025-12-22T13:39:57.676" v="4254" actId="1076"/>
          <ac:spMkLst>
            <pc:docMk/>
            <pc:sldMk cId="2338598313" sldId="293"/>
            <ac:spMk id="9" creationId="{1D36EFBC-E02F-8DAA-F2F2-6B7CFC167AF4}"/>
          </ac:spMkLst>
        </pc:spChg>
        <pc:spChg chg="mod">
          <ac:chgData name="Vardaan Kulshreshtha" userId="6db5a29ce8bfebfb" providerId="LiveId" clId="{11C91A3B-277C-4A78-8DBB-6A5A1673F7BA}" dt="2025-12-22T13:39:42.075" v="4246"/>
          <ac:spMkLst>
            <pc:docMk/>
            <pc:sldMk cId="2338598313" sldId="293"/>
            <ac:spMk id="10" creationId="{6CA4DFA3-FE37-705A-06F1-920B1B47B549}"/>
          </ac:spMkLst>
        </pc:spChg>
        <pc:spChg chg="mod">
          <ac:chgData name="Vardaan Kulshreshtha" userId="6db5a29ce8bfebfb" providerId="LiveId" clId="{11C91A3B-277C-4A78-8DBB-6A5A1673F7BA}" dt="2025-12-22T13:39:42.075" v="4246"/>
          <ac:spMkLst>
            <pc:docMk/>
            <pc:sldMk cId="2338598313" sldId="293"/>
            <ac:spMk id="11" creationId="{226562F4-1F25-5BFB-F95A-492CAF1188E5}"/>
          </ac:spMkLst>
        </pc:spChg>
        <pc:spChg chg="mod">
          <ac:chgData name="Vardaan Kulshreshtha" userId="6db5a29ce8bfebfb" providerId="LiveId" clId="{11C91A3B-277C-4A78-8DBB-6A5A1673F7BA}" dt="2025-12-22T13:40:23.756" v="4259" actId="571"/>
          <ac:spMkLst>
            <pc:docMk/>
            <pc:sldMk cId="2338598313" sldId="293"/>
            <ac:spMk id="15" creationId="{46CB5E77-4388-6DEE-B5CB-8BF6CA0F3151}"/>
          </ac:spMkLst>
        </pc:spChg>
        <pc:spChg chg="mod">
          <ac:chgData name="Vardaan Kulshreshtha" userId="6db5a29ce8bfebfb" providerId="LiveId" clId="{11C91A3B-277C-4A78-8DBB-6A5A1673F7BA}" dt="2025-12-22T13:27:46.475" v="4102" actId="207"/>
          <ac:spMkLst>
            <pc:docMk/>
            <pc:sldMk cId="2338598313" sldId="293"/>
            <ac:spMk id="57" creationId="{2DA1E846-6A30-BA58-3821-788C357E5A1B}"/>
          </ac:spMkLst>
        </pc:spChg>
        <pc:spChg chg="add del mod">
          <ac:chgData name="Vardaan Kulshreshtha" userId="6db5a29ce8bfebfb" providerId="LiveId" clId="{11C91A3B-277C-4A78-8DBB-6A5A1673F7BA}" dt="2025-12-22T13:40:42.814" v="4269" actId="478"/>
          <ac:spMkLst>
            <pc:docMk/>
            <pc:sldMk cId="2338598313" sldId="293"/>
            <ac:spMk id="72" creationId="{C36477FE-F748-F783-8D42-4470DF664A88}"/>
          </ac:spMkLst>
        </pc:spChg>
        <pc:spChg chg="mod">
          <ac:chgData name="Vardaan Kulshreshtha" userId="6db5a29ce8bfebfb" providerId="LiveId" clId="{11C91A3B-277C-4A78-8DBB-6A5A1673F7BA}" dt="2025-12-22T13:40:46.927" v="4272"/>
          <ac:spMkLst>
            <pc:docMk/>
            <pc:sldMk cId="2338598313" sldId="293"/>
            <ac:spMk id="82" creationId="{F1DB43B1-A265-1C6F-6DE3-D001DEFD290B}"/>
          </ac:spMkLst>
        </pc:spChg>
        <pc:spChg chg="add del mod">
          <ac:chgData name="Vardaan Kulshreshtha" userId="6db5a29ce8bfebfb" providerId="LiveId" clId="{11C91A3B-277C-4A78-8DBB-6A5A1673F7BA}" dt="2025-12-22T13:42:15.878" v="4344" actId="1076"/>
          <ac:spMkLst>
            <pc:docMk/>
            <pc:sldMk cId="2338598313" sldId="293"/>
            <ac:spMk id="92" creationId="{88E6435D-3B6B-2096-5E3A-530BEE985639}"/>
          </ac:spMkLst>
        </pc:spChg>
        <pc:spChg chg="mod">
          <ac:chgData name="Vardaan Kulshreshtha" userId="6db5a29ce8bfebfb" providerId="LiveId" clId="{11C91A3B-277C-4A78-8DBB-6A5A1673F7BA}" dt="2025-12-22T13:43:19.990" v="4359" actId="207"/>
          <ac:spMkLst>
            <pc:docMk/>
            <pc:sldMk cId="2338598313" sldId="293"/>
            <ac:spMk id="102" creationId="{93274AB5-D9ED-A3BE-3A86-136A64CC0AF8}"/>
          </ac:spMkLst>
        </pc:spChg>
        <pc:spChg chg="mod">
          <ac:chgData name="Vardaan Kulshreshtha" userId="6db5a29ce8bfebfb" providerId="LiveId" clId="{11C91A3B-277C-4A78-8DBB-6A5A1673F7BA}" dt="2025-12-22T13:43:29.536" v="4360" actId="207"/>
          <ac:spMkLst>
            <pc:docMk/>
            <pc:sldMk cId="2338598313" sldId="293"/>
            <ac:spMk id="112" creationId="{F7ACA199-4BB1-C21E-D5F8-29A4BF0D297A}"/>
          </ac:spMkLst>
        </pc:spChg>
        <pc:spChg chg="mod">
          <ac:chgData name="Vardaan Kulshreshtha" userId="6db5a29ce8bfebfb" providerId="LiveId" clId="{11C91A3B-277C-4A78-8DBB-6A5A1673F7BA}" dt="2025-12-22T13:43:34.915" v="4361" actId="207"/>
          <ac:spMkLst>
            <pc:docMk/>
            <pc:sldMk cId="2338598313" sldId="293"/>
            <ac:spMk id="122" creationId="{EC59C570-5030-B6FF-81AE-E5871345446E}"/>
          </ac:spMkLst>
        </pc:spChg>
        <pc:spChg chg="mod">
          <ac:chgData name="Vardaan Kulshreshtha" userId="6db5a29ce8bfebfb" providerId="LiveId" clId="{11C91A3B-277C-4A78-8DBB-6A5A1673F7BA}" dt="2025-12-22T13:43:40.687" v="4362" actId="207"/>
          <ac:spMkLst>
            <pc:docMk/>
            <pc:sldMk cId="2338598313" sldId="293"/>
            <ac:spMk id="132" creationId="{5876D975-2BA0-13B5-6960-AD5441EEC71C}"/>
          </ac:spMkLst>
        </pc:spChg>
        <pc:spChg chg="mod">
          <ac:chgData name="Vardaan Kulshreshtha" userId="6db5a29ce8bfebfb" providerId="LiveId" clId="{11C91A3B-277C-4A78-8DBB-6A5A1673F7BA}" dt="2025-12-22T13:45:06.372" v="4382"/>
          <ac:spMkLst>
            <pc:docMk/>
            <pc:sldMk cId="2338598313" sldId="293"/>
            <ac:spMk id="142" creationId="{560824BC-EC18-3F6D-DD38-F8B50DF37C06}"/>
          </ac:spMkLst>
        </pc:spChg>
        <pc:spChg chg="mod">
          <ac:chgData name="Vardaan Kulshreshtha" userId="6db5a29ce8bfebfb" providerId="LiveId" clId="{11C91A3B-277C-4A78-8DBB-6A5A1673F7BA}" dt="2025-12-22T13:45:06.372" v="4382"/>
          <ac:spMkLst>
            <pc:docMk/>
            <pc:sldMk cId="2338598313" sldId="293"/>
            <ac:spMk id="143" creationId="{E5EF2703-35C5-849D-CE57-300612E33548}"/>
          </ac:spMkLst>
        </pc:spChg>
        <pc:spChg chg="mod">
          <ac:chgData name="Vardaan Kulshreshtha" userId="6db5a29ce8bfebfb" providerId="LiveId" clId="{11C91A3B-277C-4A78-8DBB-6A5A1673F7BA}" dt="2025-12-22T13:45:06.372" v="4382"/>
          <ac:spMkLst>
            <pc:docMk/>
            <pc:sldMk cId="2338598313" sldId="293"/>
            <ac:spMk id="144" creationId="{5FAC0611-D7EF-D410-6A11-483630A54925}"/>
          </ac:spMkLst>
        </pc:spChg>
        <pc:spChg chg="mod">
          <ac:chgData name="Vardaan Kulshreshtha" userId="6db5a29ce8bfebfb" providerId="LiveId" clId="{11C91A3B-277C-4A78-8DBB-6A5A1673F7BA}" dt="2025-12-22T13:46:25.982" v="4406"/>
          <ac:spMkLst>
            <pc:docMk/>
            <pc:sldMk cId="2338598313" sldId="293"/>
            <ac:spMk id="146" creationId="{9CD7578F-81D7-035A-D310-C4521C1DF5D6}"/>
          </ac:spMkLst>
        </pc:spChg>
        <pc:spChg chg="mod">
          <ac:chgData name="Vardaan Kulshreshtha" userId="6db5a29ce8bfebfb" providerId="LiveId" clId="{11C91A3B-277C-4A78-8DBB-6A5A1673F7BA}" dt="2025-12-22T13:46:25.982" v="4406"/>
          <ac:spMkLst>
            <pc:docMk/>
            <pc:sldMk cId="2338598313" sldId="293"/>
            <ac:spMk id="147" creationId="{0D1A4F6C-0C9F-9FB9-0493-D43D715C4A4E}"/>
          </ac:spMkLst>
        </pc:spChg>
        <pc:spChg chg="mod">
          <ac:chgData name="Vardaan Kulshreshtha" userId="6db5a29ce8bfebfb" providerId="LiveId" clId="{11C91A3B-277C-4A78-8DBB-6A5A1673F7BA}" dt="2025-12-22T13:46:25.982" v="4406"/>
          <ac:spMkLst>
            <pc:docMk/>
            <pc:sldMk cId="2338598313" sldId="293"/>
            <ac:spMk id="148" creationId="{7DD9DF70-3BF6-7057-8E16-3E4FB79F19FD}"/>
          </ac:spMkLst>
        </pc:spChg>
        <pc:spChg chg="mod">
          <ac:chgData name="Vardaan Kulshreshtha" userId="6db5a29ce8bfebfb" providerId="LiveId" clId="{11C91A3B-277C-4A78-8DBB-6A5A1673F7BA}" dt="2025-12-22T13:47:50.722" v="4420"/>
          <ac:spMkLst>
            <pc:docMk/>
            <pc:sldMk cId="2338598313" sldId="293"/>
            <ac:spMk id="150" creationId="{7D854B62-9232-63B9-6EA2-6BFC79848E57}"/>
          </ac:spMkLst>
        </pc:spChg>
        <pc:spChg chg="mod">
          <ac:chgData name="Vardaan Kulshreshtha" userId="6db5a29ce8bfebfb" providerId="LiveId" clId="{11C91A3B-277C-4A78-8DBB-6A5A1673F7BA}" dt="2025-12-22T13:47:50.722" v="4420"/>
          <ac:spMkLst>
            <pc:docMk/>
            <pc:sldMk cId="2338598313" sldId="293"/>
            <ac:spMk id="151" creationId="{BBEE64B8-F195-FBD1-9175-6718C84BD90C}"/>
          </ac:spMkLst>
        </pc:spChg>
        <pc:spChg chg="mod">
          <ac:chgData name="Vardaan Kulshreshtha" userId="6db5a29ce8bfebfb" providerId="LiveId" clId="{11C91A3B-277C-4A78-8DBB-6A5A1673F7BA}" dt="2025-12-22T13:47:50.722" v="4420"/>
          <ac:spMkLst>
            <pc:docMk/>
            <pc:sldMk cId="2338598313" sldId="293"/>
            <ac:spMk id="152" creationId="{9541CF03-896C-342C-1504-3E3A9E555EE9}"/>
          </ac:spMkLst>
        </pc:spChg>
        <pc:grpChg chg="add mod ord">
          <ac:chgData name="Vardaan Kulshreshtha" userId="6db5a29ce8bfebfb" providerId="LiveId" clId="{11C91A3B-277C-4A78-8DBB-6A5A1673F7BA}" dt="2025-12-22T13:37:36.913" v="4226" actId="1076"/>
          <ac:grpSpMkLst>
            <pc:docMk/>
            <pc:sldMk cId="2338598313" sldId="293"/>
            <ac:grpSpMk id="2" creationId="{D0B91A85-9DEC-88D7-CD55-885FF0085603}"/>
          </ac:grpSpMkLst>
        </pc:grpChg>
        <pc:grpChg chg="add mod ord">
          <ac:chgData name="Vardaan Kulshreshtha" userId="6db5a29ce8bfebfb" providerId="LiveId" clId="{11C91A3B-277C-4A78-8DBB-6A5A1673F7BA}" dt="2025-12-22T13:42:10.515" v="4342" actId="1076"/>
          <ac:grpSpMkLst>
            <pc:docMk/>
            <pc:sldMk cId="2338598313" sldId="293"/>
            <ac:grpSpMk id="8" creationId="{3246FD66-7FFE-E57C-353B-E5991623C3E1}"/>
          </ac:grpSpMkLst>
        </pc:grpChg>
        <pc:grpChg chg="add mod">
          <ac:chgData name="Vardaan Kulshreshtha" userId="6db5a29ce8bfebfb" providerId="LiveId" clId="{11C91A3B-277C-4A78-8DBB-6A5A1673F7BA}" dt="2025-12-22T13:40:23.756" v="4259" actId="571"/>
          <ac:grpSpMkLst>
            <pc:docMk/>
            <pc:sldMk cId="2338598313" sldId="293"/>
            <ac:grpSpMk id="12" creationId="{A52DDB7B-ACF4-35B8-E289-6C96F5316763}"/>
          </ac:grpSpMkLst>
        </pc:grpChg>
        <pc:grpChg chg="mod">
          <ac:chgData name="Vardaan Kulshreshtha" userId="6db5a29ce8bfebfb" providerId="LiveId" clId="{11C91A3B-277C-4A78-8DBB-6A5A1673F7BA}" dt="2025-12-22T13:40:23.756" v="4259" actId="571"/>
          <ac:grpSpMkLst>
            <pc:docMk/>
            <pc:sldMk cId="2338598313" sldId="293"/>
            <ac:grpSpMk id="16" creationId="{EA081A4A-7405-B5D6-BB8D-443DB5227C86}"/>
          </ac:grpSpMkLst>
        </pc:grpChg>
        <pc:grpChg chg="mod">
          <ac:chgData name="Vardaan Kulshreshtha" userId="6db5a29ce8bfebfb" providerId="LiveId" clId="{11C91A3B-277C-4A78-8DBB-6A5A1673F7BA}" dt="2025-12-22T13:40:23.756" v="4259" actId="571"/>
          <ac:grpSpMkLst>
            <pc:docMk/>
            <pc:sldMk cId="2338598313" sldId="293"/>
            <ac:grpSpMk id="17" creationId="{F11DB06F-323C-0B5E-D8DC-CB2CC546D90F}"/>
          </ac:grpSpMkLst>
        </pc:grpChg>
        <pc:grpChg chg="del mod">
          <ac:chgData name="Vardaan Kulshreshtha" userId="6db5a29ce8bfebfb" providerId="LiveId" clId="{11C91A3B-277C-4A78-8DBB-6A5A1673F7BA}" dt="2025-12-22T13:42:48.475" v="4350" actId="478"/>
          <ac:grpSpMkLst>
            <pc:docMk/>
            <pc:sldMk cId="2338598313" sldId="293"/>
            <ac:grpSpMk id="25" creationId="{4E717C2E-62A3-6013-2124-936C7FA5D441}"/>
          </ac:grpSpMkLst>
        </pc:grpChg>
        <pc:grpChg chg="mod">
          <ac:chgData name="Vardaan Kulshreshtha" userId="6db5a29ce8bfebfb" providerId="LiveId" clId="{11C91A3B-277C-4A78-8DBB-6A5A1673F7BA}" dt="2025-12-22T13:43:13.248" v="4358" actId="12789"/>
          <ac:grpSpMkLst>
            <pc:docMk/>
            <pc:sldMk cId="2338598313" sldId="293"/>
            <ac:grpSpMk id="26" creationId="{AE7129A6-03CE-6FF9-C834-6B97116D27AE}"/>
          </ac:grpSpMkLst>
        </pc:grpChg>
        <pc:grpChg chg="add del mod">
          <ac:chgData name="Vardaan Kulshreshtha" userId="6db5a29ce8bfebfb" providerId="LiveId" clId="{11C91A3B-277C-4A78-8DBB-6A5A1673F7BA}" dt="2025-12-22T13:41:47.172" v="4340" actId="478"/>
          <ac:grpSpMkLst>
            <pc:docMk/>
            <pc:sldMk cId="2338598313" sldId="293"/>
            <ac:grpSpMk id="36" creationId="{9A2760A0-F1CA-EE5C-3476-98491288A144}"/>
          </ac:grpSpMkLst>
        </pc:grpChg>
        <pc:grpChg chg="del mod">
          <ac:chgData name="Vardaan Kulshreshtha" userId="6db5a29ce8bfebfb" providerId="LiveId" clId="{11C91A3B-277C-4A78-8DBB-6A5A1673F7BA}" dt="2025-12-22T13:42:49.653" v="4351" actId="478"/>
          <ac:grpSpMkLst>
            <pc:docMk/>
            <pc:sldMk cId="2338598313" sldId="293"/>
            <ac:grpSpMk id="46" creationId="{E70B4CBC-A1E8-699C-16CE-11C1493BC81C}"/>
          </ac:grpSpMkLst>
        </pc:grpChg>
        <pc:grpChg chg="del mod">
          <ac:chgData name="Vardaan Kulshreshtha" userId="6db5a29ce8bfebfb" providerId="LiveId" clId="{11C91A3B-277C-4A78-8DBB-6A5A1673F7BA}" dt="2025-12-22T13:42:51.176" v="4352" actId="478"/>
          <ac:grpSpMkLst>
            <pc:docMk/>
            <pc:sldMk cId="2338598313" sldId="293"/>
            <ac:grpSpMk id="56" creationId="{25FBEF7C-4927-1CE9-A080-E22DC2766DDC}"/>
          </ac:grpSpMkLst>
        </pc:grpChg>
        <pc:grpChg chg="mod">
          <ac:chgData name="Vardaan Kulshreshtha" userId="6db5a29ce8bfebfb" providerId="LiveId" clId="{11C91A3B-277C-4A78-8DBB-6A5A1673F7BA}" dt="2025-12-22T13:27:46.475" v="4102" actId="207"/>
          <ac:grpSpMkLst>
            <pc:docMk/>
            <pc:sldMk cId="2338598313" sldId="293"/>
            <ac:grpSpMk id="58" creationId="{AB9EFF75-CF2C-7A61-48D0-A7A8F2DC2C2D}"/>
          </ac:grpSpMkLst>
        </pc:grpChg>
        <pc:grpChg chg="mod">
          <ac:chgData name="Vardaan Kulshreshtha" userId="6db5a29ce8bfebfb" providerId="LiveId" clId="{11C91A3B-277C-4A78-8DBB-6A5A1673F7BA}" dt="2025-12-22T13:27:46.475" v="4102" actId="207"/>
          <ac:grpSpMkLst>
            <pc:docMk/>
            <pc:sldMk cId="2338598313" sldId="293"/>
            <ac:grpSpMk id="59" creationId="{87760A0A-5D1D-3956-C6DA-76B4BFFB4BF3}"/>
          </ac:grpSpMkLst>
        </pc:grpChg>
        <pc:grpChg chg="add mod">
          <ac:chgData name="Vardaan Kulshreshtha" userId="6db5a29ce8bfebfb" providerId="LiveId" clId="{11C91A3B-277C-4A78-8DBB-6A5A1673F7BA}" dt="2025-12-22T13:40:43.721" v="4270" actId="1076"/>
          <ac:grpSpMkLst>
            <pc:docMk/>
            <pc:sldMk cId="2338598313" sldId="293"/>
            <ac:grpSpMk id="71" creationId="{9A2760A0-F1CA-EE5C-3476-98491288A144}"/>
          </ac:grpSpMkLst>
        </pc:grpChg>
        <pc:grpChg chg="mod">
          <ac:chgData name="Vardaan Kulshreshtha" userId="6db5a29ce8bfebfb" providerId="LiveId" clId="{11C91A3B-277C-4A78-8DBB-6A5A1673F7BA}" dt="2025-12-22T13:40:31.363" v="4264"/>
          <ac:grpSpMkLst>
            <pc:docMk/>
            <pc:sldMk cId="2338598313" sldId="293"/>
            <ac:grpSpMk id="73" creationId="{3038FF19-C8BF-AAF0-C553-A9A10D5CB898}"/>
          </ac:grpSpMkLst>
        </pc:grpChg>
        <pc:grpChg chg="mod">
          <ac:chgData name="Vardaan Kulshreshtha" userId="6db5a29ce8bfebfb" providerId="LiveId" clId="{11C91A3B-277C-4A78-8DBB-6A5A1673F7BA}" dt="2025-12-22T13:40:31.363" v="4264"/>
          <ac:grpSpMkLst>
            <pc:docMk/>
            <pc:sldMk cId="2338598313" sldId="293"/>
            <ac:grpSpMk id="74" creationId="{85A8D16B-F511-0731-1E88-CFC62CF4A522}"/>
          </ac:grpSpMkLst>
        </pc:grpChg>
        <pc:grpChg chg="add mod">
          <ac:chgData name="Vardaan Kulshreshtha" userId="6db5a29ce8bfebfb" providerId="LiveId" clId="{11C91A3B-277C-4A78-8DBB-6A5A1673F7BA}" dt="2025-12-22T13:40:52.388" v="4325" actId="1038"/>
          <ac:grpSpMkLst>
            <pc:docMk/>
            <pc:sldMk cId="2338598313" sldId="293"/>
            <ac:grpSpMk id="81" creationId="{16CB3DCB-7902-11BE-DD54-D08CDC192026}"/>
          </ac:grpSpMkLst>
        </pc:grpChg>
        <pc:grpChg chg="mod">
          <ac:chgData name="Vardaan Kulshreshtha" userId="6db5a29ce8bfebfb" providerId="LiveId" clId="{11C91A3B-277C-4A78-8DBB-6A5A1673F7BA}" dt="2025-12-22T13:40:46.927" v="4272"/>
          <ac:grpSpMkLst>
            <pc:docMk/>
            <pc:sldMk cId="2338598313" sldId="293"/>
            <ac:grpSpMk id="83" creationId="{93055325-9AF0-D8DF-4100-80259E2B9E68}"/>
          </ac:grpSpMkLst>
        </pc:grpChg>
        <pc:grpChg chg="mod">
          <ac:chgData name="Vardaan Kulshreshtha" userId="6db5a29ce8bfebfb" providerId="LiveId" clId="{11C91A3B-277C-4A78-8DBB-6A5A1673F7BA}" dt="2025-12-22T13:40:46.927" v="4272"/>
          <ac:grpSpMkLst>
            <pc:docMk/>
            <pc:sldMk cId="2338598313" sldId="293"/>
            <ac:grpSpMk id="84" creationId="{B4D1C2B0-0029-E77B-8971-C3CD67B0547F}"/>
          </ac:grpSpMkLst>
        </pc:grpChg>
        <pc:grpChg chg="add del mod">
          <ac:chgData name="Vardaan Kulshreshtha" userId="6db5a29ce8bfebfb" providerId="LiveId" clId="{11C91A3B-277C-4A78-8DBB-6A5A1673F7BA}" dt="2025-12-22T13:42:37.628" v="4346" actId="478"/>
          <ac:grpSpMkLst>
            <pc:docMk/>
            <pc:sldMk cId="2338598313" sldId="293"/>
            <ac:grpSpMk id="91" creationId="{9353EEF2-575B-32A8-8866-5477FC2D3259}"/>
          </ac:grpSpMkLst>
        </pc:grpChg>
        <pc:grpChg chg="mod">
          <ac:chgData name="Vardaan Kulshreshtha" userId="6db5a29ce8bfebfb" providerId="LiveId" clId="{11C91A3B-277C-4A78-8DBB-6A5A1673F7BA}" dt="2025-12-22T13:40:55.395" v="4327"/>
          <ac:grpSpMkLst>
            <pc:docMk/>
            <pc:sldMk cId="2338598313" sldId="293"/>
            <ac:grpSpMk id="93" creationId="{42990FB9-5ED0-23DC-679D-DE79FA14A7CF}"/>
          </ac:grpSpMkLst>
        </pc:grpChg>
        <pc:grpChg chg="mod">
          <ac:chgData name="Vardaan Kulshreshtha" userId="6db5a29ce8bfebfb" providerId="LiveId" clId="{11C91A3B-277C-4A78-8DBB-6A5A1673F7BA}" dt="2025-12-22T13:40:55.395" v="4327"/>
          <ac:grpSpMkLst>
            <pc:docMk/>
            <pc:sldMk cId="2338598313" sldId="293"/>
            <ac:grpSpMk id="94" creationId="{4B19DBF1-8E2D-0638-60DD-1B2EE746C4FA}"/>
          </ac:grpSpMkLst>
        </pc:grpChg>
        <pc:grpChg chg="add mod">
          <ac:chgData name="Vardaan Kulshreshtha" userId="6db5a29ce8bfebfb" providerId="LiveId" clId="{11C91A3B-277C-4A78-8DBB-6A5A1673F7BA}" dt="2025-12-22T13:43:19.990" v="4359" actId="207"/>
          <ac:grpSpMkLst>
            <pc:docMk/>
            <pc:sldMk cId="2338598313" sldId="293"/>
            <ac:grpSpMk id="101" creationId="{C3949BA4-B40A-0BBD-BDA0-0EBACAF2C1BF}"/>
          </ac:grpSpMkLst>
        </pc:grpChg>
        <pc:grpChg chg="mod">
          <ac:chgData name="Vardaan Kulshreshtha" userId="6db5a29ce8bfebfb" providerId="LiveId" clId="{11C91A3B-277C-4A78-8DBB-6A5A1673F7BA}" dt="2025-12-22T13:43:19.990" v="4359" actId="207"/>
          <ac:grpSpMkLst>
            <pc:docMk/>
            <pc:sldMk cId="2338598313" sldId="293"/>
            <ac:grpSpMk id="103" creationId="{80206695-31B0-D764-3AE6-D8992A3129C6}"/>
          </ac:grpSpMkLst>
        </pc:grpChg>
        <pc:grpChg chg="mod">
          <ac:chgData name="Vardaan Kulshreshtha" userId="6db5a29ce8bfebfb" providerId="LiveId" clId="{11C91A3B-277C-4A78-8DBB-6A5A1673F7BA}" dt="2025-12-22T13:43:19.990" v="4359" actId="207"/>
          <ac:grpSpMkLst>
            <pc:docMk/>
            <pc:sldMk cId="2338598313" sldId="293"/>
            <ac:grpSpMk id="104" creationId="{7E3AF27F-37F3-E9E7-4785-D867DA0FF341}"/>
          </ac:grpSpMkLst>
        </pc:grpChg>
        <pc:grpChg chg="add mod">
          <ac:chgData name="Vardaan Kulshreshtha" userId="6db5a29ce8bfebfb" providerId="LiveId" clId="{11C91A3B-277C-4A78-8DBB-6A5A1673F7BA}" dt="2025-12-22T13:43:29.536" v="4360" actId="207"/>
          <ac:grpSpMkLst>
            <pc:docMk/>
            <pc:sldMk cId="2338598313" sldId="293"/>
            <ac:grpSpMk id="111" creationId="{8CACA337-B0F3-C486-B357-1DD7A475EB27}"/>
          </ac:grpSpMkLst>
        </pc:grpChg>
        <pc:grpChg chg="mod">
          <ac:chgData name="Vardaan Kulshreshtha" userId="6db5a29ce8bfebfb" providerId="LiveId" clId="{11C91A3B-277C-4A78-8DBB-6A5A1673F7BA}" dt="2025-12-22T13:43:29.536" v="4360" actId="207"/>
          <ac:grpSpMkLst>
            <pc:docMk/>
            <pc:sldMk cId="2338598313" sldId="293"/>
            <ac:grpSpMk id="113" creationId="{0233AC2B-9990-E7D6-1D54-5D31C72BE35E}"/>
          </ac:grpSpMkLst>
        </pc:grpChg>
        <pc:grpChg chg="mod">
          <ac:chgData name="Vardaan Kulshreshtha" userId="6db5a29ce8bfebfb" providerId="LiveId" clId="{11C91A3B-277C-4A78-8DBB-6A5A1673F7BA}" dt="2025-12-22T13:43:29.536" v="4360" actId="207"/>
          <ac:grpSpMkLst>
            <pc:docMk/>
            <pc:sldMk cId="2338598313" sldId="293"/>
            <ac:grpSpMk id="114" creationId="{3F8FC15E-48A3-B147-3C16-DE0C0214BA07}"/>
          </ac:grpSpMkLst>
        </pc:grpChg>
        <pc:grpChg chg="add mod">
          <ac:chgData name="Vardaan Kulshreshtha" userId="6db5a29ce8bfebfb" providerId="LiveId" clId="{11C91A3B-277C-4A78-8DBB-6A5A1673F7BA}" dt="2025-12-22T13:43:34.915" v="4361" actId="207"/>
          <ac:grpSpMkLst>
            <pc:docMk/>
            <pc:sldMk cId="2338598313" sldId="293"/>
            <ac:grpSpMk id="121" creationId="{509D9700-2B58-A075-CAB2-A27F30727BAA}"/>
          </ac:grpSpMkLst>
        </pc:grpChg>
        <pc:grpChg chg="mod">
          <ac:chgData name="Vardaan Kulshreshtha" userId="6db5a29ce8bfebfb" providerId="LiveId" clId="{11C91A3B-277C-4A78-8DBB-6A5A1673F7BA}" dt="2025-12-22T13:43:34.915" v="4361" actId="207"/>
          <ac:grpSpMkLst>
            <pc:docMk/>
            <pc:sldMk cId="2338598313" sldId="293"/>
            <ac:grpSpMk id="123" creationId="{98B44C8E-3935-42D1-FAE5-35693563F21B}"/>
          </ac:grpSpMkLst>
        </pc:grpChg>
        <pc:grpChg chg="mod">
          <ac:chgData name="Vardaan Kulshreshtha" userId="6db5a29ce8bfebfb" providerId="LiveId" clId="{11C91A3B-277C-4A78-8DBB-6A5A1673F7BA}" dt="2025-12-22T13:43:34.915" v="4361" actId="207"/>
          <ac:grpSpMkLst>
            <pc:docMk/>
            <pc:sldMk cId="2338598313" sldId="293"/>
            <ac:grpSpMk id="124" creationId="{13A14875-FD72-ED35-06FB-FBC54A2724F5}"/>
          </ac:grpSpMkLst>
        </pc:grpChg>
        <pc:grpChg chg="add mod">
          <ac:chgData name="Vardaan Kulshreshtha" userId="6db5a29ce8bfebfb" providerId="LiveId" clId="{11C91A3B-277C-4A78-8DBB-6A5A1673F7BA}" dt="2025-12-22T13:43:40.687" v="4362" actId="207"/>
          <ac:grpSpMkLst>
            <pc:docMk/>
            <pc:sldMk cId="2338598313" sldId="293"/>
            <ac:grpSpMk id="131" creationId="{FB0987FB-0265-8D6C-1705-52903F6B618B}"/>
          </ac:grpSpMkLst>
        </pc:grpChg>
        <pc:grpChg chg="mod">
          <ac:chgData name="Vardaan Kulshreshtha" userId="6db5a29ce8bfebfb" providerId="LiveId" clId="{11C91A3B-277C-4A78-8DBB-6A5A1673F7BA}" dt="2025-12-22T13:43:40.687" v="4362" actId="207"/>
          <ac:grpSpMkLst>
            <pc:docMk/>
            <pc:sldMk cId="2338598313" sldId="293"/>
            <ac:grpSpMk id="133" creationId="{5B0E4840-218E-5EC6-A7A5-98093173A134}"/>
          </ac:grpSpMkLst>
        </pc:grpChg>
        <pc:grpChg chg="mod">
          <ac:chgData name="Vardaan Kulshreshtha" userId="6db5a29ce8bfebfb" providerId="LiveId" clId="{11C91A3B-277C-4A78-8DBB-6A5A1673F7BA}" dt="2025-12-22T13:43:40.687" v="4362" actId="207"/>
          <ac:grpSpMkLst>
            <pc:docMk/>
            <pc:sldMk cId="2338598313" sldId="293"/>
            <ac:grpSpMk id="134" creationId="{57A3F4F0-3512-7057-B21D-93D085BCDA2A}"/>
          </ac:grpSpMkLst>
        </pc:grpChg>
        <pc:grpChg chg="add mod ord">
          <ac:chgData name="Vardaan Kulshreshtha" userId="6db5a29ce8bfebfb" providerId="LiveId" clId="{11C91A3B-277C-4A78-8DBB-6A5A1673F7BA}" dt="2025-12-22T13:45:27.303" v="4392" actId="1076"/>
          <ac:grpSpMkLst>
            <pc:docMk/>
            <pc:sldMk cId="2338598313" sldId="293"/>
            <ac:grpSpMk id="141" creationId="{E6A2B80D-91C0-269C-9BFB-96F3A8670A0B}"/>
          </ac:grpSpMkLst>
        </pc:grpChg>
        <pc:grpChg chg="add mod ord">
          <ac:chgData name="Vardaan Kulshreshtha" userId="6db5a29ce8bfebfb" providerId="LiveId" clId="{11C91A3B-277C-4A78-8DBB-6A5A1673F7BA}" dt="2025-12-22T13:46:37.928" v="4409" actId="1076"/>
          <ac:grpSpMkLst>
            <pc:docMk/>
            <pc:sldMk cId="2338598313" sldId="293"/>
            <ac:grpSpMk id="145" creationId="{3E340E88-464D-A688-6CB9-3790760A7DAE}"/>
          </ac:grpSpMkLst>
        </pc:grpChg>
        <pc:grpChg chg="add mod ord">
          <ac:chgData name="Vardaan Kulshreshtha" userId="6db5a29ce8bfebfb" providerId="LiveId" clId="{11C91A3B-277C-4A78-8DBB-6A5A1673F7BA}" dt="2025-12-22T13:48:03.304" v="4423" actId="1076"/>
          <ac:grpSpMkLst>
            <pc:docMk/>
            <pc:sldMk cId="2338598313" sldId="293"/>
            <ac:grpSpMk id="149" creationId="{2232CF65-CE83-41EA-1EAD-06982B5EBE20}"/>
          </ac:grpSpMkLst>
        </pc:grpChg>
        <pc:cxnChg chg="mod">
          <ac:chgData name="Vardaan Kulshreshtha" userId="6db5a29ce8bfebfb" providerId="LiveId" clId="{11C91A3B-277C-4A78-8DBB-6A5A1673F7BA}" dt="2025-12-22T13:40:23.756" v="4259" actId="571"/>
          <ac:cxnSpMkLst>
            <pc:docMk/>
            <pc:sldMk cId="2338598313" sldId="293"/>
            <ac:cxnSpMk id="23" creationId="{54DF8BB6-1E88-D7BD-8167-F8A68C77B30E}"/>
          </ac:cxnSpMkLst>
        </pc:cxnChg>
        <pc:cxnChg chg="mod">
          <ac:chgData name="Vardaan Kulshreshtha" userId="6db5a29ce8bfebfb" providerId="LiveId" clId="{11C91A3B-277C-4A78-8DBB-6A5A1673F7BA}" dt="2025-12-22T13:27:46.475" v="4102" actId="207"/>
          <ac:cxnSpMkLst>
            <pc:docMk/>
            <pc:sldMk cId="2338598313" sldId="293"/>
            <ac:cxnSpMk id="60" creationId="{F827DC70-C77E-8AFA-1FA9-D0F0CFFB19B0}"/>
          </ac:cxnSpMkLst>
        </pc:cxnChg>
        <pc:cxnChg chg="mod">
          <ac:chgData name="Vardaan Kulshreshtha" userId="6db5a29ce8bfebfb" providerId="LiveId" clId="{11C91A3B-277C-4A78-8DBB-6A5A1673F7BA}" dt="2025-12-22T13:27:46.475" v="4102" actId="207"/>
          <ac:cxnSpMkLst>
            <pc:docMk/>
            <pc:sldMk cId="2338598313" sldId="293"/>
            <ac:cxnSpMk id="61" creationId="{19178BE9-40A1-5941-A93F-A2E73F2A1479}"/>
          </ac:cxnSpMkLst>
        </pc:cxnChg>
        <pc:cxnChg chg="mod">
          <ac:chgData name="Vardaan Kulshreshtha" userId="6db5a29ce8bfebfb" providerId="LiveId" clId="{11C91A3B-277C-4A78-8DBB-6A5A1673F7BA}" dt="2025-12-22T13:27:46.475" v="4102" actId="207"/>
          <ac:cxnSpMkLst>
            <pc:docMk/>
            <pc:sldMk cId="2338598313" sldId="293"/>
            <ac:cxnSpMk id="62" creationId="{D5A666A5-C8ED-7B74-2B21-B1F17DF7BFFF}"/>
          </ac:cxnSpMkLst>
        </pc:cxnChg>
        <pc:cxnChg chg="mod">
          <ac:chgData name="Vardaan Kulshreshtha" userId="6db5a29ce8bfebfb" providerId="LiveId" clId="{11C91A3B-277C-4A78-8DBB-6A5A1673F7BA}" dt="2025-12-22T13:27:46.475" v="4102" actId="207"/>
          <ac:cxnSpMkLst>
            <pc:docMk/>
            <pc:sldMk cId="2338598313" sldId="293"/>
            <ac:cxnSpMk id="63" creationId="{798ECBA3-56A7-0B96-886A-9F8EEB60C169}"/>
          </ac:cxnSpMkLst>
        </pc:cxnChg>
        <pc:cxnChg chg="mod">
          <ac:chgData name="Vardaan Kulshreshtha" userId="6db5a29ce8bfebfb" providerId="LiveId" clId="{11C91A3B-277C-4A78-8DBB-6A5A1673F7BA}" dt="2025-12-22T13:27:46.475" v="4102" actId="207"/>
          <ac:cxnSpMkLst>
            <pc:docMk/>
            <pc:sldMk cId="2338598313" sldId="293"/>
            <ac:cxnSpMk id="64" creationId="{81B395D3-8855-7E16-74B9-C1C6CF4CCD1B}"/>
          </ac:cxnSpMkLst>
        </pc:cxnChg>
        <pc:cxnChg chg="mod">
          <ac:chgData name="Vardaan Kulshreshtha" userId="6db5a29ce8bfebfb" providerId="LiveId" clId="{11C91A3B-277C-4A78-8DBB-6A5A1673F7BA}" dt="2025-12-22T13:27:46.475" v="4102" actId="207"/>
          <ac:cxnSpMkLst>
            <pc:docMk/>
            <pc:sldMk cId="2338598313" sldId="293"/>
            <ac:cxnSpMk id="65" creationId="{9E08CA27-B7F0-5C05-2B89-944831AA778C}"/>
          </ac:cxnSpMkLst>
        </pc:cxnChg>
        <pc:cxnChg chg="mod">
          <ac:chgData name="Vardaan Kulshreshtha" userId="6db5a29ce8bfebfb" providerId="LiveId" clId="{11C91A3B-277C-4A78-8DBB-6A5A1673F7BA}" dt="2025-12-22T13:40:23.756" v="4259" actId="571"/>
          <ac:cxnSpMkLst>
            <pc:docMk/>
            <pc:sldMk cId="2338598313" sldId="293"/>
            <ac:cxnSpMk id="66" creationId="{5C1021D0-8D44-ED11-91A5-C20ECD25B4F3}"/>
          </ac:cxnSpMkLst>
        </pc:cxnChg>
        <pc:cxnChg chg="mod">
          <ac:chgData name="Vardaan Kulshreshtha" userId="6db5a29ce8bfebfb" providerId="LiveId" clId="{11C91A3B-277C-4A78-8DBB-6A5A1673F7BA}" dt="2025-12-22T13:40:23.756" v="4259" actId="571"/>
          <ac:cxnSpMkLst>
            <pc:docMk/>
            <pc:sldMk cId="2338598313" sldId="293"/>
            <ac:cxnSpMk id="67" creationId="{CA3C45F0-361B-D991-786B-18F8203DEA19}"/>
          </ac:cxnSpMkLst>
        </pc:cxnChg>
        <pc:cxnChg chg="mod">
          <ac:chgData name="Vardaan Kulshreshtha" userId="6db5a29ce8bfebfb" providerId="LiveId" clId="{11C91A3B-277C-4A78-8DBB-6A5A1673F7BA}" dt="2025-12-22T13:40:23.756" v="4259" actId="571"/>
          <ac:cxnSpMkLst>
            <pc:docMk/>
            <pc:sldMk cId="2338598313" sldId="293"/>
            <ac:cxnSpMk id="68" creationId="{8121BF11-9D20-A11B-432A-89FD781AB565}"/>
          </ac:cxnSpMkLst>
        </pc:cxnChg>
        <pc:cxnChg chg="mod">
          <ac:chgData name="Vardaan Kulshreshtha" userId="6db5a29ce8bfebfb" providerId="LiveId" clId="{11C91A3B-277C-4A78-8DBB-6A5A1673F7BA}" dt="2025-12-22T13:40:23.756" v="4259" actId="571"/>
          <ac:cxnSpMkLst>
            <pc:docMk/>
            <pc:sldMk cId="2338598313" sldId="293"/>
            <ac:cxnSpMk id="69" creationId="{E4B1D50B-10E8-BA20-897E-0F91BD3B6B77}"/>
          </ac:cxnSpMkLst>
        </pc:cxnChg>
        <pc:cxnChg chg="mod">
          <ac:chgData name="Vardaan Kulshreshtha" userId="6db5a29ce8bfebfb" providerId="LiveId" clId="{11C91A3B-277C-4A78-8DBB-6A5A1673F7BA}" dt="2025-12-22T13:40:23.756" v="4259" actId="571"/>
          <ac:cxnSpMkLst>
            <pc:docMk/>
            <pc:sldMk cId="2338598313" sldId="293"/>
            <ac:cxnSpMk id="70" creationId="{0DADFFE5-1BDF-B968-B3C2-1E5754E776C2}"/>
          </ac:cxnSpMkLst>
        </pc:cxnChg>
        <pc:cxnChg chg="mod">
          <ac:chgData name="Vardaan Kulshreshtha" userId="6db5a29ce8bfebfb" providerId="LiveId" clId="{11C91A3B-277C-4A78-8DBB-6A5A1673F7BA}" dt="2025-12-22T13:40:31.363" v="4264"/>
          <ac:cxnSpMkLst>
            <pc:docMk/>
            <pc:sldMk cId="2338598313" sldId="293"/>
            <ac:cxnSpMk id="75" creationId="{C879223F-B076-88C4-757A-B6EFD7B2748C}"/>
          </ac:cxnSpMkLst>
        </pc:cxnChg>
        <pc:cxnChg chg="mod">
          <ac:chgData name="Vardaan Kulshreshtha" userId="6db5a29ce8bfebfb" providerId="LiveId" clId="{11C91A3B-277C-4A78-8DBB-6A5A1673F7BA}" dt="2025-12-22T13:40:31.363" v="4264"/>
          <ac:cxnSpMkLst>
            <pc:docMk/>
            <pc:sldMk cId="2338598313" sldId="293"/>
            <ac:cxnSpMk id="76" creationId="{81CAC864-2290-0C57-ECFF-6E3DC0B715CA}"/>
          </ac:cxnSpMkLst>
        </pc:cxnChg>
        <pc:cxnChg chg="mod">
          <ac:chgData name="Vardaan Kulshreshtha" userId="6db5a29ce8bfebfb" providerId="LiveId" clId="{11C91A3B-277C-4A78-8DBB-6A5A1673F7BA}" dt="2025-12-22T13:40:31.363" v="4264"/>
          <ac:cxnSpMkLst>
            <pc:docMk/>
            <pc:sldMk cId="2338598313" sldId="293"/>
            <ac:cxnSpMk id="77" creationId="{166C05E6-A77A-2CE3-7103-50296B0DDA1F}"/>
          </ac:cxnSpMkLst>
        </pc:cxnChg>
        <pc:cxnChg chg="mod">
          <ac:chgData name="Vardaan Kulshreshtha" userId="6db5a29ce8bfebfb" providerId="LiveId" clId="{11C91A3B-277C-4A78-8DBB-6A5A1673F7BA}" dt="2025-12-22T13:40:31.363" v="4264"/>
          <ac:cxnSpMkLst>
            <pc:docMk/>
            <pc:sldMk cId="2338598313" sldId="293"/>
            <ac:cxnSpMk id="78" creationId="{6536AB91-7262-8FED-7776-1FCBD3ECA021}"/>
          </ac:cxnSpMkLst>
        </pc:cxnChg>
        <pc:cxnChg chg="mod">
          <ac:chgData name="Vardaan Kulshreshtha" userId="6db5a29ce8bfebfb" providerId="LiveId" clId="{11C91A3B-277C-4A78-8DBB-6A5A1673F7BA}" dt="2025-12-22T13:40:31.363" v="4264"/>
          <ac:cxnSpMkLst>
            <pc:docMk/>
            <pc:sldMk cId="2338598313" sldId="293"/>
            <ac:cxnSpMk id="79" creationId="{5F094DAE-3B41-6309-636E-46D71611ED09}"/>
          </ac:cxnSpMkLst>
        </pc:cxnChg>
        <pc:cxnChg chg="mod">
          <ac:chgData name="Vardaan Kulshreshtha" userId="6db5a29ce8bfebfb" providerId="LiveId" clId="{11C91A3B-277C-4A78-8DBB-6A5A1673F7BA}" dt="2025-12-22T13:40:31.363" v="4264"/>
          <ac:cxnSpMkLst>
            <pc:docMk/>
            <pc:sldMk cId="2338598313" sldId="293"/>
            <ac:cxnSpMk id="80" creationId="{086E235D-65C2-DA25-1FD9-786809E17DA9}"/>
          </ac:cxnSpMkLst>
        </pc:cxnChg>
        <pc:cxnChg chg="mod">
          <ac:chgData name="Vardaan Kulshreshtha" userId="6db5a29ce8bfebfb" providerId="LiveId" clId="{11C91A3B-277C-4A78-8DBB-6A5A1673F7BA}" dt="2025-12-22T13:40:46.927" v="4272"/>
          <ac:cxnSpMkLst>
            <pc:docMk/>
            <pc:sldMk cId="2338598313" sldId="293"/>
            <ac:cxnSpMk id="85" creationId="{E3E2052A-3B31-0182-496A-795E5D53B0A3}"/>
          </ac:cxnSpMkLst>
        </pc:cxnChg>
        <pc:cxnChg chg="mod">
          <ac:chgData name="Vardaan Kulshreshtha" userId="6db5a29ce8bfebfb" providerId="LiveId" clId="{11C91A3B-277C-4A78-8DBB-6A5A1673F7BA}" dt="2025-12-22T13:40:46.927" v="4272"/>
          <ac:cxnSpMkLst>
            <pc:docMk/>
            <pc:sldMk cId="2338598313" sldId="293"/>
            <ac:cxnSpMk id="86" creationId="{8398FF55-DCE9-C32C-6BA7-07D6C8CFBFEC}"/>
          </ac:cxnSpMkLst>
        </pc:cxnChg>
        <pc:cxnChg chg="mod">
          <ac:chgData name="Vardaan Kulshreshtha" userId="6db5a29ce8bfebfb" providerId="LiveId" clId="{11C91A3B-277C-4A78-8DBB-6A5A1673F7BA}" dt="2025-12-22T13:40:46.927" v="4272"/>
          <ac:cxnSpMkLst>
            <pc:docMk/>
            <pc:sldMk cId="2338598313" sldId="293"/>
            <ac:cxnSpMk id="87" creationId="{79AB4716-5061-7E4C-91CD-2A33304DFEB1}"/>
          </ac:cxnSpMkLst>
        </pc:cxnChg>
        <pc:cxnChg chg="mod">
          <ac:chgData name="Vardaan Kulshreshtha" userId="6db5a29ce8bfebfb" providerId="LiveId" clId="{11C91A3B-277C-4A78-8DBB-6A5A1673F7BA}" dt="2025-12-22T13:40:46.927" v="4272"/>
          <ac:cxnSpMkLst>
            <pc:docMk/>
            <pc:sldMk cId="2338598313" sldId="293"/>
            <ac:cxnSpMk id="88" creationId="{49F6C3E4-6FAD-FEA6-27B3-FA80BF8FBD23}"/>
          </ac:cxnSpMkLst>
        </pc:cxnChg>
        <pc:cxnChg chg="mod">
          <ac:chgData name="Vardaan Kulshreshtha" userId="6db5a29ce8bfebfb" providerId="LiveId" clId="{11C91A3B-277C-4A78-8DBB-6A5A1673F7BA}" dt="2025-12-22T13:40:46.927" v="4272"/>
          <ac:cxnSpMkLst>
            <pc:docMk/>
            <pc:sldMk cId="2338598313" sldId="293"/>
            <ac:cxnSpMk id="89" creationId="{57B562A1-4630-A97B-5785-CEFA5E7F3177}"/>
          </ac:cxnSpMkLst>
        </pc:cxnChg>
        <pc:cxnChg chg="mod">
          <ac:chgData name="Vardaan Kulshreshtha" userId="6db5a29ce8bfebfb" providerId="LiveId" clId="{11C91A3B-277C-4A78-8DBB-6A5A1673F7BA}" dt="2025-12-22T13:40:46.927" v="4272"/>
          <ac:cxnSpMkLst>
            <pc:docMk/>
            <pc:sldMk cId="2338598313" sldId="293"/>
            <ac:cxnSpMk id="90" creationId="{14DA1334-E9E6-CAEB-0E97-4B8032391045}"/>
          </ac:cxnSpMkLst>
        </pc:cxnChg>
        <pc:cxnChg chg="mod">
          <ac:chgData name="Vardaan Kulshreshtha" userId="6db5a29ce8bfebfb" providerId="LiveId" clId="{11C91A3B-277C-4A78-8DBB-6A5A1673F7BA}" dt="2025-12-22T13:40:55.395" v="4327"/>
          <ac:cxnSpMkLst>
            <pc:docMk/>
            <pc:sldMk cId="2338598313" sldId="293"/>
            <ac:cxnSpMk id="95" creationId="{5596A23A-E54C-E4CE-3BDA-8A27CA706009}"/>
          </ac:cxnSpMkLst>
        </pc:cxnChg>
        <pc:cxnChg chg="mod">
          <ac:chgData name="Vardaan Kulshreshtha" userId="6db5a29ce8bfebfb" providerId="LiveId" clId="{11C91A3B-277C-4A78-8DBB-6A5A1673F7BA}" dt="2025-12-22T13:40:55.395" v="4327"/>
          <ac:cxnSpMkLst>
            <pc:docMk/>
            <pc:sldMk cId="2338598313" sldId="293"/>
            <ac:cxnSpMk id="96" creationId="{472B16D3-EEFB-CA05-16C3-6AE2ACB678A9}"/>
          </ac:cxnSpMkLst>
        </pc:cxnChg>
        <pc:cxnChg chg="mod">
          <ac:chgData name="Vardaan Kulshreshtha" userId="6db5a29ce8bfebfb" providerId="LiveId" clId="{11C91A3B-277C-4A78-8DBB-6A5A1673F7BA}" dt="2025-12-22T13:40:55.395" v="4327"/>
          <ac:cxnSpMkLst>
            <pc:docMk/>
            <pc:sldMk cId="2338598313" sldId="293"/>
            <ac:cxnSpMk id="97" creationId="{617E2FFB-A688-A5FC-09C5-2595E67A7443}"/>
          </ac:cxnSpMkLst>
        </pc:cxnChg>
        <pc:cxnChg chg="add del mod">
          <ac:chgData name="Vardaan Kulshreshtha" userId="6db5a29ce8bfebfb" providerId="LiveId" clId="{11C91A3B-277C-4A78-8DBB-6A5A1673F7BA}" dt="2025-12-22T13:41:33.983" v="4338" actId="478"/>
          <ac:cxnSpMkLst>
            <pc:docMk/>
            <pc:sldMk cId="2338598313" sldId="293"/>
            <ac:cxnSpMk id="98" creationId="{4E5ECFC5-15C6-0EA2-5AE4-D6848341DA41}"/>
          </ac:cxnSpMkLst>
        </pc:cxnChg>
        <pc:cxnChg chg="add del mod">
          <ac:chgData name="Vardaan Kulshreshtha" userId="6db5a29ce8bfebfb" providerId="LiveId" clId="{11C91A3B-277C-4A78-8DBB-6A5A1673F7BA}" dt="2025-12-22T13:41:20.085" v="4332" actId="478"/>
          <ac:cxnSpMkLst>
            <pc:docMk/>
            <pc:sldMk cId="2338598313" sldId="293"/>
            <ac:cxnSpMk id="99" creationId="{B3739F2A-2618-2CEE-A053-E586BDC89D84}"/>
          </ac:cxnSpMkLst>
        </pc:cxnChg>
        <pc:cxnChg chg="mod">
          <ac:chgData name="Vardaan Kulshreshtha" userId="6db5a29ce8bfebfb" providerId="LiveId" clId="{11C91A3B-277C-4A78-8DBB-6A5A1673F7BA}" dt="2025-12-22T13:40:55.395" v="4327"/>
          <ac:cxnSpMkLst>
            <pc:docMk/>
            <pc:sldMk cId="2338598313" sldId="293"/>
            <ac:cxnSpMk id="100" creationId="{7666230A-630F-2F87-23F8-F4D39744B40F}"/>
          </ac:cxnSpMkLst>
        </pc:cxnChg>
        <pc:cxnChg chg="mod">
          <ac:chgData name="Vardaan Kulshreshtha" userId="6db5a29ce8bfebfb" providerId="LiveId" clId="{11C91A3B-277C-4A78-8DBB-6A5A1673F7BA}" dt="2025-12-22T13:43:19.990" v="4359" actId="207"/>
          <ac:cxnSpMkLst>
            <pc:docMk/>
            <pc:sldMk cId="2338598313" sldId="293"/>
            <ac:cxnSpMk id="105" creationId="{9E279DD3-289C-A297-FEA7-31F0A51122FC}"/>
          </ac:cxnSpMkLst>
        </pc:cxnChg>
        <pc:cxnChg chg="mod">
          <ac:chgData name="Vardaan Kulshreshtha" userId="6db5a29ce8bfebfb" providerId="LiveId" clId="{11C91A3B-277C-4A78-8DBB-6A5A1673F7BA}" dt="2025-12-22T13:43:19.990" v="4359" actId="207"/>
          <ac:cxnSpMkLst>
            <pc:docMk/>
            <pc:sldMk cId="2338598313" sldId="293"/>
            <ac:cxnSpMk id="106" creationId="{E682F9EC-0A08-45EE-BF30-979EA83BDC37}"/>
          </ac:cxnSpMkLst>
        </pc:cxnChg>
        <pc:cxnChg chg="mod">
          <ac:chgData name="Vardaan Kulshreshtha" userId="6db5a29ce8bfebfb" providerId="LiveId" clId="{11C91A3B-277C-4A78-8DBB-6A5A1673F7BA}" dt="2025-12-22T13:43:19.990" v="4359" actId="207"/>
          <ac:cxnSpMkLst>
            <pc:docMk/>
            <pc:sldMk cId="2338598313" sldId="293"/>
            <ac:cxnSpMk id="107" creationId="{131F4D4D-DE4A-A5AA-1058-DAD5E6DE7482}"/>
          </ac:cxnSpMkLst>
        </pc:cxnChg>
        <pc:cxnChg chg="mod">
          <ac:chgData name="Vardaan Kulshreshtha" userId="6db5a29ce8bfebfb" providerId="LiveId" clId="{11C91A3B-277C-4A78-8DBB-6A5A1673F7BA}" dt="2025-12-22T13:43:19.990" v="4359" actId="207"/>
          <ac:cxnSpMkLst>
            <pc:docMk/>
            <pc:sldMk cId="2338598313" sldId="293"/>
            <ac:cxnSpMk id="108" creationId="{B4D0F972-8EC2-C76B-BCB7-AB157EF792DF}"/>
          </ac:cxnSpMkLst>
        </pc:cxnChg>
        <pc:cxnChg chg="mod">
          <ac:chgData name="Vardaan Kulshreshtha" userId="6db5a29ce8bfebfb" providerId="LiveId" clId="{11C91A3B-277C-4A78-8DBB-6A5A1673F7BA}" dt="2025-12-22T13:43:19.990" v="4359" actId="207"/>
          <ac:cxnSpMkLst>
            <pc:docMk/>
            <pc:sldMk cId="2338598313" sldId="293"/>
            <ac:cxnSpMk id="109" creationId="{EFCDE243-4D6B-A723-FB06-72EEE994BD5D}"/>
          </ac:cxnSpMkLst>
        </pc:cxnChg>
        <pc:cxnChg chg="mod">
          <ac:chgData name="Vardaan Kulshreshtha" userId="6db5a29ce8bfebfb" providerId="LiveId" clId="{11C91A3B-277C-4A78-8DBB-6A5A1673F7BA}" dt="2025-12-22T13:43:19.990" v="4359" actId="207"/>
          <ac:cxnSpMkLst>
            <pc:docMk/>
            <pc:sldMk cId="2338598313" sldId="293"/>
            <ac:cxnSpMk id="110" creationId="{76110644-EDBC-D85F-B829-25FEDD032834}"/>
          </ac:cxnSpMkLst>
        </pc:cxnChg>
        <pc:cxnChg chg="mod">
          <ac:chgData name="Vardaan Kulshreshtha" userId="6db5a29ce8bfebfb" providerId="LiveId" clId="{11C91A3B-277C-4A78-8DBB-6A5A1673F7BA}" dt="2025-12-22T13:43:29.536" v="4360" actId="207"/>
          <ac:cxnSpMkLst>
            <pc:docMk/>
            <pc:sldMk cId="2338598313" sldId="293"/>
            <ac:cxnSpMk id="115" creationId="{C3DD203A-433D-CD50-3FA9-93DF3540481B}"/>
          </ac:cxnSpMkLst>
        </pc:cxnChg>
        <pc:cxnChg chg="mod">
          <ac:chgData name="Vardaan Kulshreshtha" userId="6db5a29ce8bfebfb" providerId="LiveId" clId="{11C91A3B-277C-4A78-8DBB-6A5A1673F7BA}" dt="2025-12-22T13:43:29.536" v="4360" actId="207"/>
          <ac:cxnSpMkLst>
            <pc:docMk/>
            <pc:sldMk cId="2338598313" sldId="293"/>
            <ac:cxnSpMk id="116" creationId="{B3C33348-6723-5DF3-DE1C-72C43DF255C2}"/>
          </ac:cxnSpMkLst>
        </pc:cxnChg>
        <pc:cxnChg chg="mod">
          <ac:chgData name="Vardaan Kulshreshtha" userId="6db5a29ce8bfebfb" providerId="LiveId" clId="{11C91A3B-277C-4A78-8DBB-6A5A1673F7BA}" dt="2025-12-22T13:43:29.536" v="4360" actId="207"/>
          <ac:cxnSpMkLst>
            <pc:docMk/>
            <pc:sldMk cId="2338598313" sldId="293"/>
            <ac:cxnSpMk id="117" creationId="{230CCF30-4590-E1CA-0EF9-5026AE69CC3B}"/>
          </ac:cxnSpMkLst>
        </pc:cxnChg>
        <pc:cxnChg chg="mod">
          <ac:chgData name="Vardaan Kulshreshtha" userId="6db5a29ce8bfebfb" providerId="LiveId" clId="{11C91A3B-277C-4A78-8DBB-6A5A1673F7BA}" dt="2025-12-22T13:43:29.536" v="4360" actId="207"/>
          <ac:cxnSpMkLst>
            <pc:docMk/>
            <pc:sldMk cId="2338598313" sldId="293"/>
            <ac:cxnSpMk id="118" creationId="{5A84040E-C0CF-F1A6-09C8-C0F3CB2C9F64}"/>
          </ac:cxnSpMkLst>
        </pc:cxnChg>
        <pc:cxnChg chg="mod">
          <ac:chgData name="Vardaan Kulshreshtha" userId="6db5a29ce8bfebfb" providerId="LiveId" clId="{11C91A3B-277C-4A78-8DBB-6A5A1673F7BA}" dt="2025-12-22T13:43:29.536" v="4360" actId="207"/>
          <ac:cxnSpMkLst>
            <pc:docMk/>
            <pc:sldMk cId="2338598313" sldId="293"/>
            <ac:cxnSpMk id="119" creationId="{CD099573-15CC-7D6E-494D-1A457C6802B6}"/>
          </ac:cxnSpMkLst>
        </pc:cxnChg>
        <pc:cxnChg chg="mod">
          <ac:chgData name="Vardaan Kulshreshtha" userId="6db5a29ce8bfebfb" providerId="LiveId" clId="{11C91A3B-277C-4A78-8DBB-6A5A1673F7BA}" dt="2025-12-22T13:43:29.536" v="4360" actId="207"/>
          <ac:cxnSpMkLst>
            <pc:docMk/>
            <pc:sldMk cId="2338598313" sldId="293"/>
            <ac:cxnSpMk id="120" creationId="{FC442E10-1077-F40C-AF46-6FA418C5C164}"/>
          </ac:cxnSpMkLst>
        </pc:cxnChg>
        <pc:cxnChg chg="mod">
          <ac:chgData name="Vardaan Kulshreshtha" userId="6db5a29ce8bfebfb" providerId="LiveId" clId="{11C91A3B-277C-4A78-8DBB-6A5A1673F7BA}" dt="2025-12-22T13:43:34.915" v="4361" actId="207"/>
          <ac:cxnSpMkLst>
            <pc:docMk/>
            <pc:sldMk cId="2338598313" sldId="293"/>
            <ac:cxnSpMk id="125" creationId="{B47FF6F9-0ADC-07A2-BB52-A654D510EDEA}"/>
          </ac:cxnSpMkLst>
        </pc:cxnChg>
        <pc:cxnChg chg="mod">
          <ac:chgData name="Vardaan Kulshreshtha" userId="6db5a29ce8bfebfb" providerId="LiveId" clId="{11C91A3B-277C-4A78-8DBB-6A5A1673F7BA}" dt="2025-12-22T13:43:34.915" v="4361" actId="207"/>
          <ac:cxnSpMkLst>
            <pc:docMk/>
            <pc:sldMk cId="2338598313" sldId="293"/>
            <ac:cxnSpMk id="126" creationId="{74C74605-934A-326F-2599-20F24D857EB2}"/>
          </ac:cxnSpMkLst>
        </pc:cxnChg>
        <pc:cxnChg chg="mod">
          <ac:chgData name="Vardaan Kulshreshtha" userId="6db5a29ce8bfebfb" providerId="LiveId" clId="{11C91A3B-277C-4A78-8DBB-6A5A1673F7BA}" dt="2025-12-22T13:43:34.915" v="4361" actId="207"/>
          <ac:cxnSpMkLst>
            <pc:docMk/>
            <pc:sldMk cId="2338598313" sldId="293"/>
            <ac:cxnSpMk id="127" creationId="{72BDEEB1-83F4-3EF9-9940-CE3FE85CCE3F}"/>
          </ac:cxnSpMkLst>
        </pc:cxnChg>
        <pc:cxnChg chg="mod">
          <ac:chgData name="Vardaan Kulshreshtha" userId="6db5a29ce8bfebfb" providerId="LiveId" clId="{11C91A3B-277C-4A78-8DBB-6A5A1673F7BA}" dt="2025-12-22T13:43:34.915" v="4361" actId="207"/>
          <ac:cxnSpMkLst>
            <pc:docMk/>
            <pc:sldMk cId="2338598313" sldId="293"/>
            <ac:cxnSpMk id="128" creationId="{6D7E36DC-C98A-AEB8-DAA9-382DF2E914DC}"/>
          </ac:cxnSpMkLst>
        </pc:cxnChg>
        <pc:cxnChg chg="mod">
          <ac:chgData name="Vardaan Kulshreshtha" userId="6db5a29ce8bfebfb" providerId="LiveId" clId="{11C91A3B-277C-4A78-8DBB-6A5A1673F7BA}" dt="2025-12-22T13:43:34.915" v="4361" actId="207"/>
          <ac:cxnSpMkLst>
            <pc:docMk/>
            <pc:sldMk cId="2338598313" sldId="293"/>
            <ac:cxnSpMk id="129" creationId="{CA8625E5-F3EE-9A14-23ED-A90829158236}"/>
          </ac:cxnSpMkLst>
        </pc:cxnChg>
        <pc:cxnChg chg="mod">
          <ac:chgData name="Vardaan Kulshreshtha" userId="6db5a29ce8bfebfb" providerId="LiveId" clId="{11C91A3B-277C-4A78-8DBB-6A5A1673F7BA}" dt="2025-12-22T13:43:34.915" v="4361" actId="207"/>
          <ac:cxnSpMkLst>
            <pc:docMk/>
            <pc:sldMk cId="2338598313" sldId="293"/>
            <ac:cxnSpMk id="130" creationId="{07E067F2-C15B-46E3-0D9C-7A09ACD168AD}"/>
          </ac:cxnSpMkLst>
        </pc:cxnChg>
        <pc:cxnChg chg="mod">
          <ac:chgData name="Vardaan Kulshreshtha" userId="6db5a29ce8bfebfb" providerId="LiveId" clId="{11C91A3B-277C-4A78-8DBB-6A5A1673F7BA}" dt="2025-12-22T13:43:40.687" v="4362" actId="207"/>
          <ac:cxnSpMkLst>
            <pc:docMk/>
            <pc:sldMk cId="2338598313" sldId="293"/>
            <ac:cxnSpMk id="135" creationId="{3081E521-6130-F71B-F8A4-62F3FC0C0BED}"/>
          </ac:cxnSpMkLst>
        </pc:cxnChg>
        <pc:cxnChg chg="mod">
          <ac:chgData name="Vardaan Kulshreshtha" userId="6db5a29ce8bfebfb" providerId="LiveId" clId="{11C91A3B-277C-4A78-8DBB-6A5A1673F7BA}" dt="2025-12-22T13:43:40.687" v="4362" actId="207"/>
          <ac:cxnSpMkLst>
            <pc:docMk/>
            <pc:sldMk cId="2338598313" sldId="293"/>
            <ac:cxnSpMk id="136" creationId="{2ADCE658-CFE9-E221-7E7A-7087D7C59886}"/>
          </ac:cxnSpMkLst>
        </pc:cxnChg>
        <pc:cxnChg chg="mod">
          <ac:chgData name="Vardaan Kulshreshtha" userId="6db5a29ce8bfebfb" providerId="LiveId" clId="{11C91A3B-277C-4A78-8DBB-6A5A1673F7BA}" dt="2025-12-22T13:43:40.687" v="4362" actId="207"/>
          <ac:cxnSpMkLst>
            <pc:docMk/>
            <pc:sldMk cId="2338598313" sldId="293"/>
            <ac:cxnSpMk id="137" creationId="{4A216350-C34A-6E59-CB29-6ABD44159226}"/>
          </ac:cxnSpMkLst>
        </pc:cxnChg>
        <pc:cxnChg chg="mod">
          <ac:chgData name="Vardaan Kulshreshtha" userId="6db5a29ce8bfebfb" providerId="LiveId" clId="{11C91A3B-277C-4A78-8DBB-6A5A1673F7BA}" dt="2025-12-22T13:43:40.687" v="4362" actId="207"/>
          <ac:cxnSpMkLst>
            <pc:docMk/>
            <pc:sldMk cId="2338598313" sldId="293"/>
            <ac:cxnSpMk id="138" creationId="{23CED367-E86A-7688-323E-71FC56D7B96A}"/>
          </ac:cxnSpMkLst>
        </pc:cxnChg>
        <pc:cxnChg chg="mod">
          <ac:chgData name="Vardaan Kulshreshtha" userId="6db5a29ce8bfebfb" providerId="LiveId" clId="{11C91A3B-277C-4A78-8DBB-6A5A1673F7BA}" dt="2025-12-22T13:43:40.687" v="4362" actId="207"/>
          <ac:cxnSpMkLst>
            <pc:docMk/>
            <pc:sldMk cId="2338598313" sldId="293"/>
            <ac:cxnSpMk id="139" creationId="{EE2286B0-145E-1A98-59E0-83D179080826}"/>
          </ac:cxnSpMkLst>
        </pc:cxnChg>
        <pc:cxnChg chg="mod">
          <ac:chgData name="Vardaan Kulshreshtha" userId="6db5a29ce8bfebfb" providerId="LiveId" clId="{11C91A3B-277C-4A78-8DBB-6A5A1673F7BA}" dt="2025-12-22T13:43:40.687" v="4362" actId="207"/>
          <ac:cxnSpMkLst>
            <pc:docMk/>
            <pc:sldMk cId="2338598313" sldId="293"/>
            <ac:cxnSpMk id="140" creationId="{E1F7892A-3F75-6CEA-E3F5-5A7B22DC0BE8}"/>
          </ac:cxnSpMkLst>
        </pc:cxnChg>
      </pc:sldChg>
      <pc:sldChg chg="addSp delSp modSp add mod modTransition">
        <pc:chgData name="Vardaan Kulshreshtha" userId="6db5a29ce8bfebfb" providerId="LiveId" clId="{11C91A3B-277C-4A78-8DBB-6A5A1673F7BA}" dt="2025-12-22T14:49:32.839" v="5112"/>
        <pc:sldMkLst>
          <pc:docMk/>
          <pc:sldMk cId="97292286" sldId="294"/>
        </pc:sldMkLst>
        <pc:spChg chg="add mod">
          <ac:chgData name="Vardaan Kulshreshtha" userId="6db5a29ce8bfebfb" providerId="LiveId" clId="{11C91A3B-277C-4A78-8DBB-6A5A1673F7BA}" dt="2025-12-22T14:04:59.305" v="4767" actId="1076"/>
          <ac:spMkLst>
            <pc:docMk/>
            <pc:sldMk cId="97292286" sldId="294"/>
            <ac:spMk id="2" creationId="{03C72AB8-1900-5676-63B1-99D7DC5311B0}"/>
          </ac:spMkLst>
        </pc:spChg>
        <pc:spChg chg="add del">
          <ac:chgData name="Vardaan Kulshreshtha" userId="6db5a29ce8bfebfb" providerId="LiveId" clId="{11C91A3B-277C-4A78-8DBB-6A5A1673F7BA}" dt="2025-12-22T13:54:01.996" v="4594" actId="478"/>
          <ac:spMkLst>
            <pc:docMk/>
            <pc:sldMk cId="97292286" sldId="294"/>
            <ac:spMk id="12" creationId="{20206554-F485-F670-11E1-21F0FB99F3C7}"/>
          </ac:spMkLst>
        </pc:spChg>
        <pc:spChg chg="add del">
          <ac:chgData name="Vardaan Kulshreshtha" userId="6db5a29ce8bfebfb" providerId="LiveId" clId="{11C91A3B-277C-4A78-8DBB-6A5A1673F7BA}" dt="2025-12-22T13:54:12.926" v="4596" actId="478"/>
          <ac:spMkLst>
            <pc:docMk/>
            <pc:sldMk cId="97292286" sldId="294"/>
            <ac:spMk id="13" creationId="{716D5435-036E-5ACC-F62C-BD1B1D28EAD3}"/>
          </ac:spMkLst>
        </pc:spChg>
        <pc:spChg chg="add mod">
          <ac:chgData name="Vardaan Kulshreshtha" userId="6db5a29ce8bfebfb" providerId="LiveId" clId="{11C91A3B-277C-4A78-8DBB-6A5A1673F7BA}" dt="2025-12-22T14:05:43.492" v="4790" actId="20577"/>
          <ac:spMkLst>
            <pc:docMk/>
            <pc:sldMk cId="97292286" sldId="294"/>
            <ac:spMk id="14" creationId="{30CDC78E-1887-B482-D069-8A32ABCD571D}"/>
          </ac:spMkLst>
        </pc:spChg>
        <pc:spChg chg="add mod">
          <ac:chgData name="Vardaan Kulshreshtha" userId="6db5a29ce8bfebfb" providerId="LiveId" clId="{11C91A3B-277C-4A78-8DBB-6A5A1673F7BA}" dt="2025-12-22T14:04:16.908" v="4744" actId="6549"/>
          <ac:spMkLst>
            <pc:docMk/>
            <pc:sldMk cId="97292286" sldId="294"/>
            <ac:spMk id="15" creationId="{63465F9B-2AE1-4ADF-0F75-81A23DC65924}"/>
          </ac:spMkLst>
        </pc:spChg>
        <pc:grpChg chg="del">
          <ac:chgData name="Vardaan Kulshreshtha" userId="6db5a29ce8bfebfb" providerId="LiveId" clId="{11C91A3B-277C-4A78-8DBB-6A5A1673F7BA}" dt="2025-12-22T13:52:09.194" v="4580" actId="478"/>
          <ac:grpSpMkLst>
            <pc:docMk/>
            <pc:sldMk cId="97292286" sldId="294"/>
            <ac:grpSpMk id="2" creationId="{C5D02274-A100-15F1-106B-16460AFD6800}"/>
          </ac:grpSpMkLst>
        </pc:grpChg>
        <pc:grpChg chg="del">
          <ac:chgData name="Vardaan Kulshreshtha" userId="6db5a29ce8bfebfb" providerId="LiveId" clId="{11C91A3B-277C-4A78-8DBB-6A5A1673F7BA}" dt="2025-12-22T13:52:09.194" v="4580" actId="478"/>
          <ac:grpSpMkLst>
            <pc:docMk/>
            <pc:sldMk cId="97292286" sldId="294"/>
            <ac:grpSpMk id="8" creationId="{D81A2D95-D120-EFC5-1CF1-2AE356163EAA}"/>
          </ac:grpSpMkLst>
        </pc:grpChg>
        <pc:grpChg chg="del">
          <ac:chgData name="Vardaan Kulshreshtha" userId="6db5a29ce8bfebfb" providerId="LiveId" clId="{11C91A3B-277C-4A78-8DBB-6A5A1673F7BA}" dt="2025-12-22T13:52:09.194" v="4580" actId="478"/>
          <ac:grpSpMkLst>
            <pc:docMk/>
            <pc:sldMk cId="97292286" sldId="294"/>
            <ac:grpSpMk id="26" creationId="{9C301EA1-3972-B039-2CF5-E13BF6612FBD}"/>
          </ac:grpSpMkLst>
        </pc:grpChg>
        <pc:grpChg chg="del">
          <ac:chgData name="Vardaan Kulshreshtha" userId="6db5a29ce8bfebfb" providerId="LiveId" clId="{11C91A3B-277C-4A78-8DBB-6A5A1673F7BA}" dt="2025-12-22T13:52:09.194" v="4580" actId="478"/>
          <ac:grpSpMkLst>
            <pc:docMk/>
            <pc:sldMk cId="97292286" sldId="294"/>
            <ac:grpSpMk id="101" creationId="{4CF66DEF-E5E5-9F1F-2FCD-50AA1C5F6D28}"/>
          </ac:grpSpMkLst>
        </pc:grpChg>
        <pc:grpChg chg="del">
          <ac:chgData name="Vardaan Kulshreshtha" userId="6db5a29ce8bfebfb" providerId="LiveId" clId="{11C91A3B-277C-4A78-8DBB-6A5A1673F7BA}" dt="2025-12-22T13:52:09.194" v="4580" actId="478"/>
          <ac:grpSpMkLst>
            <pc:docMk/>
            <pc:sldMk cId="97292286" sldId="294"/>
            <ac:grpSpMk id="111" creationId="{5C324C4D-ABA2-4BEA-58B8-2F7422A7892C}"/>
          </ac:grpSpMkLst>
        </pc:grpChg>
        <pc:grpChg chg="del">
          <ac:chgData name="Vardaan Kulshreshtha" userId="6db5a29ce8bfebfb" providerId="LiveId" clId="{11C91A3B-277C-4A78-8DBB-6A5A1673F7BA}" dt="2025-12-22T13:52:09.194" v="4580" actId="478"/>
          <ac:grpSpMkLst>
            <pc:docMk/>
            <pc:sldMk cId="97292286" sldId="294"/>
            <ac:grpSpMk id="121" creationId="{3B6E4A75-38D8-120B-9A49-06087D935A41}"/>
          </ac:grpSpMkLst>
        </pc:grpChg>
        <pc:grpChg chg="del">
          <ac:chgData name="Vardaan Kulshreshtha" userId="6db5a29ce8bfebfb" providerId="LiveId" clId="{11C91A3B-277C-4A78-8DBB-6A5A1673F7BA}" dt="2025-12-22T13:52:09.194" v="4580" actId="478"/>
          <ac:grpSpMkLst>
            <pc:docMk/>
            <pc:sldMk cId="97292286" sldId="294"/>
            <ac:grpSpMk id="131" creationId="{91AA289B-4CF3-D704-BA23-0551DFD32793}"/>
          </ac:grpSpMkLst>
        </pc:grpChg>
        <pc:grpChg chg="del">
          <ac:chgData name="Vardaan Kulshreshtha" userId="6db5a29ce8bfebfb" providerId="LiveId" clId="{11C91A3B-277C-4A78-8DBB-6A5A1673F7BA}" dt="2025-12-22T13:52:09.194" v="4580" actId="478"/>
          <ac:grpSpMkLst>
            <pc:docMk/>
            <pc:sldMk cId="97292286" sldId="294"/>
            <ac:grpSpMk id="141" creationId="{1E44A0F2-A370-6948-F2D2-32C8880393FD}"/>
          </ac:grpSpMkLst>
        </pc:grpChg>
        <pc:grpChg chg="del">
          <ac:chgData name="Vardaan Kulshreshtha" userId="6db5a29ce8bfebfb" providerId="LiveId" clId="{11C91A3B-277C-4A78-8DBB-6A5A1673F7BA}" dt="2025-12-22T13:52:09.194" v="4580" actId="478"/>
          <ac:grpSpMkLst>
            <pc:docMk/>
            <pc:sldMk cId="97292286" sldId="294"/>
            <ac:grpSpMk id="145" creationId="{A3A909D6-FDFC-B3F8-D6E4-57BAB19AC914}"/>
          </ac:grpSpMkLst>
        </pc:grpChg>
        <pc:grpChg chg="del">
          <ac:chgData name="Vardaan Kulshreshtha" userId="6db5a29ce8bfebfb" providerId="LiveId" clId="{11C91A3B-277C-4A78-8DBB-6A5A1673F7BA}" dt="2025-12-22T13:52:09.194" v="4580" actId="478"/>
          <ac:grpSpMkLst>
            <pc:docMk/>
            <pc:sldMk cId="97292286" sldId="294"/>
            <ac:grpSpMk id="149" creationId="{D2D118EB-3FFB-B5FC-D31B-C27280CE06A9}"/>
          </ac:grpSpMkLst>
        </pc:grpChg>
        <pc:picChg chg="add del">
          <ac:chgData name="Vardaan Kulshreshtha" userId="6db5a29ce8bfebfb" providerId="LiveId" clId="{11C91A3B-277C-4A78-8DBB-6A5A1673F7BA}" dt="2025-12-22T13:52:46.112" v="4582" actId="21"/>
          <ac:picMkLst>
            <pc:docMk/>
            <pc:sldMk cId="97292286" sldId="294"/>
            <ac:picMk id="5" creationId="{0B87DE70-AB2C-1BAA-2315-6B7DCA74D7C1}"/>
          </ac:picMkLst>
        </pc:picChg>
        <pc:picChg chg="add mod">
          <ac:chgData name="Vardaan Kulshreshtha" userId="6db5a29ce8bfebfb" providerId="LiveId" clId="{11C91A3B-277C-4A78-8DBB-6A5A1673F7BA}" dt="2025-12-22T13:53:46.451" v="4592"/>
          <ac:picMkLst>
            <pc:docMk/>
            <pc:sldMk cId="97292286" sldId="294"/>
            <ac:picMk id="7" creationId="{0B87DE70-AB2C-1BAA-2315-6B7DCA74D7C1}"/>
          </ac:picMkLst>
        </pc:picChg>
      </pc:sldChg>
      <pc:sldChg chg="addSp delSp modSp add del mod ord">
        <pc:chgData name="Vardaan Kulshreshtha" userId="6db5a29ce8bfebfb" providerId="LiveId" clId="{11C91A3B-277C-4A78-8DBB-6A5A1673F7BA}" dt="2025-12-22T13:48:08.497" v="4424" actId="47"/>
        <pc:sldMkLst>
          <pc:docMk/>
          <pc:sldMk cId="476000683" sldId="294"/>
        </pc:sldMkLst>
        <pc:spChg chg="add del">
          <ac:chgData name="Vardaan Kulshreshtha" userId="6db5a29ce8bfebfb" providerId="LiveId" clId="{11C91A3B-277C-4A78-8DBB-6A5A1673F7BA}" dt="2025-12-22T13:32:50.154" v="4160" actId="478"/>
          <ac:spMkLst>
            <pc:docMk/>
            <pc:sldMk cId="476000683" sldId="294"/>
            <ac:spMk id="2" creationId="{DAC5A8DE-B7F6-1F9D-C9A8-EBF4FB3F5CB7}"/>
          </ac:spMkLst>
        </pc:spChg>
        <pc:spChg chg="add del">
          <ac:chgData name="Vardaan Kulshreshtha" userId="6db5a29ce8bfebfb" providerId="LiveId" clId="{11C91A3B-277C-4A78-8DBB-6A5A1673F7BA}" dt="2025-12-22T13:32:57.226" v="4162" actId="478"/>
          <ac:spMkLst>
            <pc:docMk/>
            <pc:sldMk cId="476000683" sldId="294"/>
            <ac:spMk id="3" creationId="{B6EC716B-1D70-F474-F8AF-59A9D0A5D6D8}"/>
          </ac:spMkLst>
        </pc:spChg>
        <pc:spChg chg="add del mod">
          <ac:chgData name="Vardaan Kulshreshtha" userId="6db5a29ce8bfebfb" providerId="LiveId" clId="{11C91A3B-277C-4A78-8DBB-6A5A1673F7BA}" dt="2025-12-22T13:34:05.893" v="4175"/>
          <ac:spMkLst>
            <pc:docMk/>
            <pc:sldMk cId="476000683" sldId="294"/>
            <ac:spMk id="4" creationId="{C2621573-03A2-8BDE-B0AC-9834F4E5E900}"/>
          </ac:spMkLst>
        </pc:spChg>
        <pc:spChg chg="add del">
          <ac:chgData name="Vardaan Kulshreshtha" userId="6db5a29ce8bfebfb" providerId="LiveId" clId="{11C91A3B-277C-4A78-8DBB-6A5A1673F7BA}" dt="2025-12-22T13:33:25.716" v="4168" actId="478"/>
          <ac:spMkLst>
            <pc:docMk/>
            <pc:sldMk cId="476000683" sldId="294"/>
            <ac:spMk id="5" creationId="{80A224C3-EEB2-3B5F-2EB5-6D50EC0E9FF0}"/>
          </ac:spMkLst>
        </pc:spChg>
        <pc:spChg chg="add del mod">
          <ac:chgData name="Vardaan Kulshreshtha" userId="6db5a29ce8bfebfb" providerId="LiveId" clId="{11C91A3B-277C-4A78-8DBB-6A5A1673F7BA}" dt="2025-12-22T13:34:05.893" v="4175"/>
          <ac:spMkLst>
            <pc:docMk/>
            <pc:sldMk cId="476000683" sldId="294"/>
            <ac:spMk id="6" creationId="{D663EA84-6E65-B666-6165-59D8C1B8513B}"/>
          </ac:spMkLst>
        </pc:spChg>
        <pc:spChg chg="mod">
          <ac:chgData name="Vardaan Kulshreshtha" userId="6db5a29ce8bfebfb" providerId="LiveId" clId="{11C91A3B-277C-4A78-8DBB-6A5A1673F7BA}" dt="2025-12-22T13:37:56.999" v="4227" actId="207"/>
          <ac:spMkLst>
            <pc:docMk/>
            <pc:sldMk cId="476000683" sldId="294"/>
            <ac:spMk id="8" creationId="{C71507DA-CCA8-FDE7-1751-5E76E774874A}"/>
          </ac:spMkLst>
        </pc:spChg>
        <pc:spChg chg="add mod">
          <ac:chgData name="Vardaan Kulshreshtha" userId="6db5a29ce8bfebfb" providerId="LiveId" clId="{11C91A3B-277C-4A78-8DBB-6A5A1673F7BA}" dt="2025-12-22T13:38:34.156" v="4232" actId="1076"/>
          <ac:spMkLst>
            <pc:docMk/>
            <pc:sldMk cId="476000683" sldId="294"/>
            <ac:spMk id="9" creationId="{69A8FE32-0923-101C-F684-B423EAAD1733}"/>
          </ac:spMkLst>
        </pc:spChg>
        <pc:spChg chg="add mod">
          <ac:chgData name="Vardaan Kulshreshtha" userId="6db5a29ce8bfebfb" providerId="LiveId" clId="{11C91A3B-277C-4A78-8DBB-6A5A1673F7BA}" dt="2025-12-22T13:37:56.999" v="4227" actId="207"/>
          <ac:spMkLst>
            <pc:docMk/>
            <pc:sldMk cId="476000683" sldId="294"/>
            <ac:spMk id="10" creationId="{98E4075F-FD39-6B38-784D-68506B0B4F66}"/>
          </ac:spMkLst>
        </pc:spChg>
        <pc:spChg chg="mod">
          <ac:chgData name="Vardaan Kulshreshtha" userId="6db5a29ce8bfebfb" providerId="LiveId" clId="{11C91A3B-277C-4A78-8DBB-6A5A1673F7BA}" dt="2025-12-22T13:47:48.252" v="4419" actId="207"/>
          <ac:spMkLst>
            <pc:docMk/>
            <pc:sldMk cId="476000683" sldId="294"/>
            <ac:spMk id="13" creationId="{1AAD4A93-D05E-B652-150B-EE6A6419F025}"/>
          </ac:spMkLst>
        </pc:spChg>
        <pc:spChg chg="mod">
          <ac:chgData name="Vardaan Kulshreshtha" userId="6db5a29ce8bfebfb" providerId="LiveId" clId="{11C91A3B-277C-4A78-8DBB-6A5A1673F7BA}" dt="2025-12-22T13:47:48.252" v="4419" actId="207"/>
          <ac:spMkLst>
            <pc:docMk/>
            <pc:sldMk cId="476000683" sldId="294"/>
            <ac:spMk id="14" creationId="{24906170-9150-DE52-DF99-195F0DDADDA2}"/>
          </ac:spMkLst>
        </pc:spChg>
        <pc:spChg chg="mod">
          <ac:chgData name="Vardaan Kulshreshtha" userId="6db5a29ce8bfebfb" providerId="LiveId" clId="{11C91A3B-277C-4A78-8DBB-6A5A1673F7BA}" dt="2025-12-22T13:47:48.252" v="4419" actId="207"/>
          <ac:spMkLst>
            <pc:docMk/>
            <pc:sldMk cId="476000683" sldId="294"/>
            <ac:spMk id="15" creationId="{9CE37228-7095-8AC4-F5E2-D04077AAE486}"/>
          </ac:spMkLst>
        </pc:spChg>
        <pc:spChg chg="del">
          <ac:chgData name="Vardaan Kulshreshtha" userId="6db5a29ce8bfebfb" providerId="LiveId" clId="{11C91A3B-277C-4A78-8DBB-6A5A1673F7BA}" dt="2025-12-22T13:32:32.036" v="4156" actId="478"/>
          <ac:spMkLst>
            <pc:docMk/>
            <pc:sldMk cId="476000683" sldId="294"/>
            <ac:spMk id="166" creationId="{9A41971D-466A-2624-D34A-9148DE540CE6}"/>
          </ac:spMkLst>
        </pc:spChg>
        <pc:grpChg chg="add del mod">
          <ac:chgData name="Vardaan Kulshreshtha" userId="6db5a29ce8bfebfb" providerId="LiveId" clId="{11C91A3B-277C-4A78-8DBB-6A5A1673F7BA}" dt="2025-12-22T13:38:52.843" v="4234" actId="478"/>
          <ac:grpSpMkLst>
            <pc:docMk/>
            <pc:sldMk cId="476000683" sldId="294"/>
            <ac:grpSpMk id="11" creationId="{FFE5AA32-B928-8A44-C588-9938A806A8BD}"/>
          </ac:grpSpMkLst>
        </pc:grpChg>
        <pc:grpChg chg="add mod">
          <ac:chgData name="Vardaan Kulshreshtha" userId="6db5a29ce8bfebfb" providerId="LiveId" clId="{11C91A3B-277C-4A78-8DBB-6A5A1673F7BA}" dt="2025-12-22T13:47:38.243" v="4417" actId="207"/>
          <ac:grpSpMkLst>
            <pc:docMk/>
            <pc:sldMk cId="476000683" sldId="294"/>
            <ac:grpSpMk id="12" creationId="{0FA1AB02-1387-9EC4-96B9-343C35536699}"/>
          </ac:grpSpMkLst>
        </pc:grpChg>
        <pc:grpChg chg="del">
          <ac:chgData name="Vardaan Kulshreshtha" userId="6db5a29ce8bfebfb" providerId="LiveId" clId="{11C91A3B-277C-4A78-8DBB-6A5A1673F7BA}" dt="2025-12-22T13:32:38.154" v="4157" actId="478"/>
          <ac:grpSpMkLst>
            <pc:docMk/>
            <pc:sldMk cId="476000683" sldId="294"/>
            <ac:grpSpMk id="116" creationId="{E985AD9B-4766-7182-4D80-37AE1FDCE668}"/>
          </ac:grpSpMkLst>
        </pc:grpChg>
        <pc:grpChg chg="del">
          <ac:chgData name="Vardaan Kulshreshtha" userId="6db5a29ce8bfebfb" providerId="LiveId" clId="{11C91A3B-277C-4A78-8DBB-6A5A1673F7BA}" dt="2025-12-22T13:32:38.154" v="4157" actId="478"/>
          <ac:grpSpMkLst>
            <pc:docMk/>
            <pc:sldMk cId="476000683" sldId="294"/>
            <ac:grpSpMk id="126" creationId="{310AF752-6835-8E42-DBE0-21AA0F2A2BC0}"/>
          </ac:grpSpMkLst>
        </pc:grpChg>
        <pc:grpChg chg="del">
          <ac:chgData name="Vardaan Kulshreshtha" userId="6db5a29ce8bfebfb" providerId="LiveId" clId="{11C91A3B-277C-4A78-8DBB-6A5A1673F7BA}" dt="2025-12-22T13:32:38.154" v="4157" actId="478"/>
          <ac:grpSpMkLst>
            <pc:docMk/>
            <pc:sldMk cId="476000683" sldId="294"/>
            <ac:grpSpMk id="136" creationId="{28849747-C7E4-4489-4CD8-1AD6474E4BB1}"/>
          </ac:grpSpMkLst>
        </pc:grpChg>
        <pc:grpChg chg="del">
          <ac:chgData name="Vardaan Kulshreshtha" userId="6db5a29ce8bfebfb" providerId="LiveId" clId="{11C91A3B-277C-4A78-8DBB-6A5A1673F7BA}" dt="2025-12-22T13:32:38.154" v="4157" actId="478"/>
          <ac:grpSpMkLst>
            <pc:docMk/>
            <pc:sldMk cId="476000683" sldId="294"/>
            <ac:grpSpMk id="146" creationId="{8168E783-A792-87C0-1018-679E07986EED}"/>
          </ac:grpSpMkLst>
        </pc:grpChg>
        <pc:grpChg chg="del">
          <ac:chgData name="Vardaan Kulshreshtha" userId="6db5a29ce8bfebfb" providerId="LiveId" clId="{11C91A3B-277C-4A78-8DBB-6A5A1673F7BA}" dt="2025-12-22T13:32:41.451" v="4158" actId="478"/>
          <ac:grpSpMkLst>
            <pc:docMk/>
            <pc:sldMk cId="476000683" sldId="294"/>
            <ac:grpSpMk id="156" creationId="{31F6220A-0406-17E1-D0BF-353F16A66F14}"/>
          </ac:grpSpMkLst>
        </pc:grpChg>
        <pc:picChg chg="mod">
          <ac:chgData name="Vardaan Kulshreshtha" userId="6db5a29ce8bfebfb" providerId="LiveId" clId="{11C91A3B-277C-4A78-8DBB-6A5A1673F7BA}" dt="2025-12-22T13:33:47.529" v="4171"/>
          <ac:picMkLst>
            <pc:docMk/>
            <pc:sldMk cId="476000683" sldId="294"/>
            <ac:picMk id="7" creationId="{45BA65D2-5A6E-3C9A-DD31-82E6CCE8A465}"/>
          </ac:picMkLst>
        </pc:picChg>
        <pc:picChg chg="add del">
          <ac:chgData name="Vardaan Kulshreshtha" userId="6db5a29ce8bfebfb" providerId="LiveId" clId="{11C91A3B-277C-4A78-8DBB-6A5A1673F7BA}" dt="2025-12-22T13:33:53.417" v="4174" actId="478"/>
          <ac:picMkLst>
            <pc:docMk/>
            <pc:sldMk cId="476000683" sldId="294"/>
            <ac:picMk id="167" creationId="{A6D0B510-0F5A-7C26-429F-E12234DB17B2}"/>
          </ac:picMkLst>
        </pc:picChg>
      </pc:sldChg>
      <pc:sldChg chg="addSp delSp modSp new mod modTransition setBg">
        <pc:chgData name="Vardaan Kulshreshtha" userId="6db5a29ce8bfebfb" providerId="LiveId" clId="{11C91A3B-277C-4A78-8DBB-6A5A1673F7BA}" dt="2025-12-23T06:14:49.722" v="5149" actId="1076"/>
        <pc:sldMkLst>
          <pc:docMk/>
          <pc:sldMk cId="2218971256" sldId="295"/>
        </pc:sldMkLst>
        <pc:spChg chg="add del">
          <ac:chgData name="Vardaan Kulshreshtha" userId="6db5a29ce8bfebfb" providerId="LiveId" clId="{11C91A3B-277C-4A78-8DBB-6A5A1673F7BA}" dt="2025-12-22T14:16:28.051" v="4822" actId="478"/>
          <ac:spMkLst>
            <pc:docMk/>
            <pc:sldMk cId="2218971256" sldId="295"/>
            <ac:spMk id="7" creationId="{FE14EA37-D8B1-0FC4-41DD-ADE5553FF3C7}"/>
          </ac:spMkLst>
        </pc:spChg>
        <pc:spChg chg="add mod">
          <ac:chgData name="Vardaan Kulshreshtha" userId="6db5a29ce8bfebfb" providerId="LiveId" clId="{11C91A3B-277C-4A78-8DBB-6A5A1673F7BA}" dt="2025-12-22T14:37:39.792" v="5015" actId="1076"/>
          <ac:spMkLst>
            <pc:docMk/>
            <pc:sldMk cId="2218971256" sldId="295"/>
            <ac:spMk id="10" creationId="{EBF0A7CA-5FD9-9384-CC8B-0D6AC635969E}"/>
          </ac:spMkLst>
        </pc:spChg>
        <pc:spChg chg="add mod">
          <ac:chgData name="Vardaan Kulshreshtha" userId="6db5a29ce8bfebfb" providerId="LiveId" clId="{11C91A3B-277C-4A78-8DBB-6A5A1673F7BA}" dt="2025-12-22T14:21:20.496" v="4884" actId="1076"/>
          <ac:spMkLst>
            <pc:docMk/>
            <pc:sldMk cId="2218971256" sldId="295"/>
            <ac:spMk id="11" creationId="{706651A6-4A06-FFAD-97C9-BA75D1FC966D}"/>
          </ac:spMkLst>
        </pc:spChg>
        <pc:spChg chg="add mod">
          <ac:chgData name="Vardaan Kulshreshtha" userId="6db5a29ce8bfebfb" providerId="LiveId" clId="{11C91A3B-277C-4A78-8DBB-6A5A1673F7BA}" dt="2025-12-22T14:38:14.323" v="5019" actId="1076"/>
          <ac:spMkLst>
            <pc:docMk/>
            <pc:sldMk cId="2218971256" sldId="295"/>
            <ac:spMk id="17" creationId="{C349D0FB-D1DB-A794-1AC6-C0F2408A5A1A}"/>
          </ac:spMkLst>
        </pc:spChg>
        <pc:spChg chg="add mod">
          <ac:chgData name="Vardaan Kulshreshtha" userId="6db5a29ce8bfebfb" providerId="LiveId" clId="{11C91A3B-277C-4A78-8DBB-6A5A1673F7BA}" dt="2025-12-23T06:07:49.042" v="5127" actId="207"/>
          <ac:spMkLst>
            <pc:docMk/>
            <pc:sldMk cId="2218971256" sldId="295"/>
            <ac:spMk id="20" creationId="{5EDD805C-2B39-9F01-4BA4-1CCD85ED4A90}"/>
          </ac:spMkLst>
        </pc:spChg>
        <pc:spChg chg="del mod topLvl">
          <ac:chgData name="Vardaan Kulshreshtha" userId="6db5a29ce8bfebfb" providerId="LiveId" clId="{11C91A3B-277C-4A78-8DBB-6A5A1673F7BA}" dt="2025-12-22T14:34:17.513" v="4994" actId="478"/>
          <ac:spMkLst>
            <pc:docMk/>
            <pc:sldMk cId="2218971256" sldId="295"/>
            <ac:spMk id="22" creationId="{A30D7F86-C06D-1C8B-5567-54BCC039087A}"/>
          </ac:spMkLst>
        </pc:spChg>
        <pc:spChg chg="add mod">
          <ac:chgData name="Vardaan Kulshreshtha" userId="6db5a29ce8bfebfb" providerId="LiveId" clId="{11C91A3B-277C-4A78-8DBB-6A5A1673F7BA}" dt="2025-12-22T14:38:43.586" v="5023" actId="1076"/>
          <ac:spMkLst>
            <pc:docMk/>
            <pc:sldMk cId="2218971256" sldId="295"/>
            <ac:spMk id="24" creationId="{26120B96-A3A8-71F1-0C25-26A19BF03582}"/>
          </ac:spMkLst>
        </pc:spChg>
        <pc:spChg chg="add del">
          <ac:chgData name="Vardaan Kulshreshtha" userId="6db5a29ce8bfebfb" providerId="LiveId" clId="{11C91A3B-277C-4A78-8DBB-6A5A1673F7BA}" dt="2025-12-22T14:40:26.285" v="5025" actId="478"/>
          <ac:spMkLst>
            <pc:docMk/>
            <pc:sldMk cId="2218971256" sldId="295"/>
            <ac:spMk id="26" creationId="{233B7322-BC2A-1140-CDE0-3C952E05999D}"/>
          </ac:spMkLst>
        </pc:spChg>
        <pc:spChg chg="add del">
          <ac:chgData name="Vardaan Kulshreshtha" userId="6db5a29ce8bfebfb" providerId="LiveId" clId="{11C91A3B-277C-4A78-8DBB-6A5A1673F7BA}" dt="2025-12-22T14:40:37.892" v="5027" actId="478"/>
          <ac:spMkLst>
            <pc:docMk/>
            <pc:sldMk cId="2218971256" sldId="295"/>
            <ac:spMk id="28" creationId="{5DE151F9-FFD8-71B7-3326-C01CB045DE56}"/>
          </ac:spMkLst>
        </pc:spChg>
        <pc:spChg chg="add mod">
          <ac:chgData name="Vardaan Kulshreshtha" userId="6db5a29ce8bfebfb" providerId="LiveId" clId="{11C91A3B-277C-4A78-8DBB-6A5A1673F7BA}" dt="2025-12-23T06:08:43.195" v="5145" actId="1076"/>
          <ac:spMkLst>
            <pc:docMk/>
            <pc:sldMk cId="2218971256" sldId="295"/>
            <ac:spMk id="31" creationId="{171D99B8-3072-DF62-C67E-141A26780B14}"/>
          </ac:spMkLst>
        </pc:spChg>
        <pc:grpChg chg="add mod">
          <ac:chgData name="Vardaan Kulshreshtha" userId="6db5a29ce8bfebfb" providerId="LiveId" clId="{11C91A3B-277C-4A78-8DBB-6A5A1673F7BA}" dt="2025-12-22T14:37:55.466" v="5018" actId="1076"/>
          <ac:grpSpMkLst>
            <pc:docMk/>
            <pc:sldMk cId="2218971256" sldId="295"/>
            <ac:grpSpMk id="14" creationId="{8CCE400D-EED3-70E3-DD1A-BDA19BEE2461}"/>
          </ac:grpSpMkLst>
        </pc:grpChg>
        <pc:grpChg chg="add del mod">
          <ac:chgData name="Vardaan Kulshreshtha" userId="6db5a29ce8bfebfb" providerId="LiveId" clId="{11C91A3B-277C-4A78-8DBB-6A5A1673F7BA}" dt="2025-12-22T14:34:14.690" v="4993" actId="165"/>
          <ac:grpSpMkLst>
            <pc:docMk/>
            <pc:sldMk cId="2218971256" sldId="295"/>
            <ac:grpSpMk id="21" creationId="{C3107968-1B03-E39A-5E95-25D4E251B6C8}"/>
          </ac:grpSpMkLst>
        </pc:grpChg>
        <pc:picChg chg="add mod">
          <ac:chgData name="Vardaan Kulshreshtha" userId="6db5a29ce8bfebfb" providerId="LiveId" clId="{11C91A3B-277C-4A78-8DBB-6A5A1673F7BA}" dt="2025-12-23T06:14:49.722" v="5149" actId="1076"/>
          <ac:picMkLst>
            <pc:docMk/>
            <pc:sldMk cId="2218971256" sldId="295"/>
            <ac:picMk id="3" creationId="{01CB74EA-AED1-7458-A1A1-1E3C4A113B33}"/>
          </ac:picMkLst>
        </pc:picChg>
        <pc:picChg chg="add mod">
          <ac:chgData name="Vardaan Kulshreshtha" userId="6db5a29ce8bfebfb" providerId="LiveId" clId="{11C91A3B-277C-4A78-8DBB-6A5A1673F7BA}" dt="2025-12-22T14:15:01.379" v="4814" actId="931"/>
          <ac:picMkLst>
            <pc:docMk/>
            <pc:sldMk cId="2218971256" sldId="295"/>
            <ac:picMk id="3" creationId="{E3C531A1-8B3D-64EB-8CC9-31961DD3C06F}"/>
          </ac:picMkLst>
        </pc:picChg>
        <pc:picChg chg="add del mod">
          <ac:chgData name="Vardaan Kulshreshtha" userId="6db5a29ce8bfebfb" providerId="LiveId" clId="{11C91A3B-277C-4A78-8DBB-6A5A1673F7BA}" dt="2025-12-22T14:15:47.589" v="4816" actId="21"/>
          <ac:picMkLst>
            <pc:docMk/>
            <pc:sldMk cId="2218971256" sldId="295"/>
            <ac:picMk id="5" creationId="{B58F24FB-4754-B12F-010A-EAA1ACD8B167}"/>
          </ac:picMkLst>
        </pc:picChg>
        <pc:picChg chg="add">
          <ac:chgData name="Vardaan Kulshreshtha" userId="6db5a29ce8bfebfb" providerId="LiveId" clId="{11C91A3B-277C-4A78-8DBB-6A5A1673F7BA}" dt="2025-12-22T14:15:59.543" v="4817"/>
          <ac:picMkLst>
            <pc:docMk/>
            <pc:sldMk cId="2218971256" sldId="295"/>
            <ac:picMk id="6" creationId="{DF0FEC6A-9E75-8D5F-B45F-0458A21CD853}"/>
          </ac:picMkLst>
        </pc:picChg>
        <pc:picChg chg="add mod modCrop">
          <ac:chgData name="Vardaan Kulshreshtha" userId="6db5a29ce8bfebfb" providerId="LiveId" clId="{11C91A3B-277C-4A78-8DBB-6A5A1673F7BA}" dt="2025-12-22T14:37:34.589" v="5013" actId="1076"/>
          <ac:picMkLst>
            <pc:docMk/>
            <pc:sldMk cId="2218971256" sldId="295"/>
            <ac:picMk id="9" creationId="{6A91A98C-6B36-C152-1B44-A1938B3A8E1D}"/>
          </ac:picMkLst>
        </pc:picChg>
        <pc:picChg chg="add del mod">
          <ac:chgData name="Vardaan Kulshreshtha" userId="6db5a29ce8bfebfb" providerId="LiveId" clId="{11C91A3B-277C-4A78-8DBB-6A5A1673F7BA}" dt="2025-12-22T14:23:21.581" v="4893" actId="478"/>
          <ac:picMkLst>
            <pc:docMk/>
            <pc:sldMk cId="2218971256" sldId="295"/>
            <ac:picMk id="13" creationId="{38B934E2-0D1D-7BFD-5269-BF216D931B9E}"/>
          </ac:picMkLst>
        </pc:picChg>
        <pc:picChg chg="add mod">
          <ac:chgData name="Vardaan Kulshreshtha" userId="6db5a29ce8bfebfb" providerId="LiveId" clId="{11C91A3B-277C-4A78-8DBB-6A5A1673F7BA}" dt="2025-12-22T14:38:14.323" v="5019" actId="1076"/>
          <ac:picMkLst>
            <pc:docMk/>
            <pc:sldMk cId="2218971256" sldId="295"/>
            <ac:picMk id="16" creationId="{41C94124-8E76-5853-86ED-1FC0992F6D53}"/>
          </ac:picMkLst>
        </pc:picChg>
        <pc:picChg chg="add mod">
          <ac:chgData name="Vardaan Kulshreshtha" userId="6db5a29ce8bfebfb" providerId="LiveId" clId="{11C91A3B-277C-4A78-8DBB-6A5A1673F7BA}" dt="2025-12-22T14:38:19.274" v="5020" actId="1076"/>
          <ac:picMkLst>
            <pc:docMk/>
            <pc:sldMk cId="2218971256" sldId="295"/>
            <ac:picMk id="19" creationId="{05635421-61BE-C3B0-F90E-D95DD4BD73CE}"/>
          </ac:picMkLst>
        </pc:picChg>
        <pc:picChg chg="mod topLvl">
          <ac:chgData name="Vardaan Kulshreshtha" userId="6db5a29ce8bfebfb" providerId="LiveId" clId="{11C91A3B-277C-4A78-8DBB-6A5A1673F7BA}" dt="2025-12-22T14:38:33.495" v="5021" actId="1076"/>
          <ac:picMkLst>
            <pc:docMk/>
            <pc:sldMk cId="2218971256" sldId="295"/>
            <ac:picMk id="23" creationId="{13175CB8-4702-C5C2-05FA-93BCBD256447}"/>
          </ac:picMkLst>
        </pc:picChg>
        <pc:picChg chg="add mod">
          <ac:chgData name="Vardaan Kulshreshtha" userId="6db5a29ce8bfebfb" providerId="LiveId" clId="{11C91A3B-277C-4A78-8DBB-6A5A1673F7BA}" dt="2025-12-22T14:41:57.015" v="5039" actId="1076"/>
          <ac:picMkLst>
            <pc:docMk/>
            <pc:sldMk cId="2218971256" sldId="295"/>
            <ac:picMk id="30" creationId="{601D225D-97EE-A23D-3E97-C08B927EC3D9}"/>
          </ac:picMkLst>
        </pc:picChg>
      </pc:sldChg>
      <pc:sldChg chg="modSp add mod">
        <pc:chgData name="Vardaan Kulshreshtha" userId="6db5a29ce8bfebfb" providerId="LiveId" clId="{11C91A3B-277C-4A78-8DBB-6A5A1673F7BA}" dt="2025-12-22T14:06:29.995" v="4797" actId="1076"/>
        <pc:sldMkLst>
          <pc:docMk/>
          <pc:sldMk cId="3117064158" sldId="296"/>
        </pc:sldMkLst>
        <pc:grpChg chg="mod">
          <ac:chgData name="Vardaan Kulshreshtha" userId="6db5a29ce8bfebfb" providerId="LiveId" clId="{11C91A3B-277C-4A78-8DBB-6A5A1673F7BA}" dt="2025-12-22T14:06:29.995" v="4797" actId="1076"/>
          <ac:grpSpMkLst>
            <pc:docMk/>
            <pc:sldMk cId="3117064158" sldId="296"/>
            <ac:grpSpMk id="2" creationId="{0CE9CB78-7273-3F6A-C751-9030B3AD4AE7}"/>
          </ac:grpSpMkLst>
        </pc:grpChg>
      </pc:sldChg>
      <pc:sldChg chg="modSp add mod ord">
        <pc:chgData name="Vardaan Kulshreshtha" userId="6db5a29ce8bfebfb" providerId="LiveId" clId="{11C91A3B-277C-4A78-8DBB-6A5A1673F7BA}" dt="2025-12-22T14:06:44.270" v="4801" actId="1076"/>
        <pc:sldMkLst>
          <pc:docMk/>
          <pc:sldMk cId="1405341266" sldId="297"/>
        </pc:sldMkLst>
        <pc:grpChg chg="mod">
          <ac:chgData name="Vardaan Kulshreshtha" userId="6db5a29ce8bfebfb" providerId="LiveId" clId="{11C91A3B-277C-4A78-8DBB-6A5A1673F7BA}" dt="2025-12-22T14:06:44.270" v="4801" actId="1076"/>
          <ac:grpSpMkLst>
            <pc:docMk/>
            <pc:sldMk cId="1405341266" sldId="297"/>
            <ac:grpSpMk id="8" creationId="{A92350DB-5FFC-8F95-D15A-6C5566CB5721}"/>
          </ac:grpSpMkLst>
        </pc:grpChg>
      </pc:sldChg>
      <pc:sldChg chg="modSp add mod ord">
        <pc:chgData name="Vardaan Kulshreshtha" userId="6db5a29ce8bfebfb" providerId="LiveId" clId="{11C91A3B-277C-4A78-8DBB-6A5A1673F7BA}" dt="2025-12-22T14:06:56.950" v="4805" actId="1076"/>
        <pc:sldMkLst>
          <pc:docMk/>
          <pc:sldMk cId="363262666" sldId="298"/>
        </pc:sldMkLst>
        <pc:grpChg chg="mod">
          <ac:chgData name="Vardaan Kulshreshtha" userId="6db5a29ce8bfebfb" providerId="LiveId" clId="{11C91A3B-277C-4A78-8DBB-6A5A1673F7BA}" dt="2025-12-22T14:06:56.950" v="4805" actId="1076"/>
          <ac:grpSpMkLst>
            <pc:docMk/>
            <pc:sldMk cId="363262666" sldId="298"/>
            <ac:grpSpMk id="141" creationId="{CE28E990-8E80-2FB0-BF19-B59F142E5628}"/>
          </ac:grpSpMkLst>
        </pc:grpChg>
      </pc:sldChg>
      <pc:sldChg chg="modSp add mod ord">
        <pc:chgData name="Vardaan Kulshreshtha" userId="6db5a29ce8bfebfb" providerId="LiveId" clId="{11C91A3B-277C-4A78-8DBB-6A5A1673F7BA}" dt="2025-12-22T14:07:10.396" v="4809" actId="1076"/>
        <pc:sldMkLst>
          <pc:docMk/>
          <pc:sldMk cId="975636567" sldId="299"/>
        </pc:sldMkLst>
        <pc:grpChg chg="mod">
          <ac:chgData name="Vardaan Kulshreshtha" userId="6db5a29ce8bfebfb" providerId="LiveId" clId="{11C91A3B-277C-4A78-8DBB-6A5A1673F7BA}" dt="2025-12-22T14:07:10.396" v="4809" actId="1076"/>
          <ac:grpSpMkLst>
            <pc:docMk/>
            <pc:sldMk cId="975636567" sldId="299"/>
            <ac:grpSpMk id="145" creationId="{D6073FD3-D43D-A3CF-5C2C-FCA5AED85658}"/>
          </ac:grpSpMkLst>
        </pc:grpChg>
      </pc:sldChg>
      <pc:sldChg chg="modSp add mod ord">
        <pc:chgData name="Vardaan Kulshreshtha" userId="6db5a29ce8bfebfb" providerId="LiveId" clId="{11C91A3B-277C-4A78-8DBB-6A5A1673F7BA}" dt="2025-12-22T14:07:22.336" v="4813" actId="1076"/>
        <pc:sldMkLst>
          <pc:docMk/>
          <pc:sldMk cId="160535091" sldId="300"/>
        </pc:sldMkLst>
        <pc:grpChg chg="mod">
          <ac:chgData name="Vardaan Kulshreshtha" userId="6db5a29ce8bfebfb" providerId="LiveId" clId="{11C91A3B-277C-4A78-8DBB-6A5A1673F7BA}" dt="2025-12-22T14:07:22.336" v="4813" actId="1076"/>
          <ac:grpSpMkLst>
            <pc:docMk/>
            <pc:sldMk cId="160535091" sldId="300"/>
            <ac:grpSpMk id="149" creationId="{4505CE78-E930-0145-5B34-5873C9B3E071}"/>
          </ac:grpSpMkLst>
        </pc:grpChg>
      </pc:sldChg>
      <pc:sldChg chg="add ord">
        <pc:chgData name="Vardaan Kulshreshtha" userId="6db5a29ce8bfebfb" providerId="LiveId" clId="{11C91A3B-277C-4A78-8DBB-6A5A1673F7BA}" dt="2025-12-22T14:21:01.987" v="4874"/>
        <pc:sldMkLst>
          <pc:docMk/>
          <pc:sldMk cId="202035083" sldId="301"/>
        </pc:sldMkLst>
      </pc:sldChg>
      <pc:sldChg chg="addSp delSp modSp new mod modTransition setBg">
        <pc:chgData name="Vardaan Kulshreshtha" userId="6db5a29ce8bfebfb" providerId="LiveId" clId="{11C91A3B-277C-4A78-8DBB-6A5A1673F7BA}" dt="2025-12-23T06:28:48.196" v="5162" actId="1037"/>
        <pc:sldMkLst>
          <pc:docMk/>
          <pc:sldMk cId="2126954232" sldId="302"/>
        </pc:sldMkLst>
        <pc:spChg chg="add del mod">
          <ac:chgData name="Vardaan Kulshreshtha" userId="6db5a29ce8bfebfb" providerId="LiveId" clId="{11C91A3B-277C-4A78-8DBB-6A5A1673F7BA}" dt="2025-12-22T14:44:53.687" v="5076"/>
          <ac:spMkLst>
            <pc:docMk/>
            <pc:sldMk cId="2126954232" sldId="302"/>
            <ac:spMk id="4" creationId="{B24B93B8-8DF9-8340-2BA4-DF17E2F81209}"/>
          </ac:spMkLst>
        </pc:spChg>
        <pc:spChg chg="add del mod">
          <ac:chgData name="Vardaan Kulshreshtha" userId="6db5a29ce8bfebfb" providerId="LiveId" clId="{11C91A3B-277C-4A78-8DBB-6A5A1673F7BA}" dt="2025-12-22T14:44:53.687" v="5076"/>
          <ac:spMkLst>
            <pc:docMk/>
            <pc:sldMk cId="2126954232" sldId="302"/>
            <ac:spMk id="5" creationId="{E59E53DC-8051-5B1A-E641-0B0870560A5B}"/>
          </ac:spMkLst>
        </pc:spChg>
        <pc:spChg chg="mod">
          <ac:chgData name="Vardaan Kulshreshtha" userId="6db5a29ce8bfebfb" providerId="LiveId" clId="{11C91A3B-277C-4A78-8DBB-6A5A1673F7BA}" dt="2025-12-22T14:45:24.401" v="5081" actId="1076"/>
          <ac:spMkLst>
            <pc:docMk/>
            <pc:sldMk cId="2126954232" sldId="302"/>
            <ac:spMk id="6" creationId="{13A51D5B-A108-C7B6-922C-44C8117B435A}"/>
          </ac:spMkLst>
        </pc:spChg>
        <pc:spChg chg="add mod">
          <ac:chgData name="Vardaan Kulshreshtha" userId="6db5a29ce8bfebfb" providerId="LiveId" clId="{11C91A3B-277C-4A78-8DBB-6A5A1673F7BA}" dt="2025-12-22T14:45:40.181" v="5095" actId="14100"/>
          <ac:spMkLst>
            <pc:docMk/>
            <pc:sldMk cId="2126954232" sldId="302"/>
            <ac:spMk id="7" creationId="{4FF5622E-A266-49DE-3062-E5BE8566FF58}"/>
          </ac:spMkLst>
        </pc:spChg>
        <pc:grpChg chg="add">
          <ac:chgData name="Vardaan Kulshreshtha" userId="6db5a29ce8bfebfb" providerId="LiveId" clId="{11C91A3B-277C-4A78-8DBB-6A5A1673F7BA}" dt="2025-12-22T14:45:22.174" v="5079" actId="164"/>
          <ac:grpSpMkLst>
            <pc:docMk/>
            <pc:sldMk cId="2126954232" sldId="302"/>
            <ac:grpSpMk id="9" creationId="{B592D5F4-3F8B-A812-98C1-C52B46F20568}"/>
          </ac:grpSpMkLst>
        </pc:grpChg>
        <pc:picChg chg="add mod ord">
          <ac:chgData name="Vardaan Kulshreshtha" userId="6db5a29ce8bfebfb" providerId="LiveId" clId="{11C91A3B-277C-4A78-8DBB-6A5A1673F7BA}" dt="2025-12-23T06:28:48.196" v="5162" actId="1037"/>
          <ac:picMkLst>
            <pc:docMk/>
            <pc:sldMk cId="2126954232" sldId="302"/>
            <ac:picMk id="2" creationId="{16F6AC10-2CAB-1B08-FF3A-604759836B79}"/>
          </ac:picMkLst>
        </pc:picChg>
        <pc:picChg chg="add del mod">
          <ac:chgData name="Vardaan Kulshreshtha" userId="6db5a29ce8bfebfb" providerId="LiveId" clId="{11C91A3B-277C-4A78-8DBB-6A5A1673F7BA}" dt="2025-12-22T14:42:21.584" v="5041" actId="21"/>
          <ac:picMkLst>
            <pc:docMk/>
            <pc:sldMk cId="2126954232" sldId="302"/>
            <ac:picMk id="3" creationId="{122D6C81-11F8-E524-3CDB-82C903188C05}"/>
          </ac:picMkLst>
        </pc:picChg>
        <pc:picChg chg="add mod">
          <ac:chgData name="Vardaan Kulshreshtha" userId="6db5a29ce8bfebfb" providerId="LiveId" clId="{11C91A3B-277C-4A78-8DBB-6A5A1673F7BA}" dt="2025-12-22T14:45:19.439" v="5078"/>
          <ac:picMkLst>
            <pc:docMk/>
            <pc:sldMk cId="2126954232" sldId="302"/>
            <ac:picMk id="8" creationId="{4305A829-427C-DDF7-CC7E-EA77A59A453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30656-4AC9-49A0-A439-848A1EC69483}"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2C1DB1A5-6FAB-41F9-900A-BE6758B85D02}">
      <dgm:prSet phldrT="[Text]" custT="1"/>
      <dgm:spPr>
        <a:solidFill>
          <a:schemeClr val="accent5">
            <a:lumMod val="40000"/>
            <a:lumOff val="60000"/>
          </a:schemeClr>
        </a:solidFill>
      </dgm:spPr>
      <dgm:t>
        <a:bodyPr/>
        <a:lstStyle/>
        <a:p>
          <a:pPr>
            <a:buNone/>
          </a:pPr>
          <a:r>
            <a:rPr lang="en-US" sz="2800" dirty="0"/>
            <a:t>Simplicity leads to clarity</a:t>
          </a:r>
        </a:p>
      </dgm:t>
    </dgm:pt>
    <dgm:pt modelId="{F495F68E-FCAC-49CF-8D74-AD6F4872933D}" type="parTrans" cxnId="{B5073F1D-81E1-444D-8459-BB5D114EA59B}">
      <dgm:prSet/>
      <dgm:spPr/>
      <dgm:t>
        <a:bodyPr/>
        <a:lstStyle/>
        <a:p>
          <a:endParaRPr lang="en-US"/>
        </a:p>
      </dgm:t>
    </dgm:pt>
    <dgm:pt modelId="{7DE3A6B5-E3E8-4629-B8B9-D37D12018C64}" type="sibTrans" cxnId="{B5073F1D-81E1-444D-8459-BB5D114EA59B}">
      <dgm:prSet/>
      <dgm:spPr/>
      <dgm:t>
        <a:bodyPr/>
        <a:lstStyle/>
        <a:p>
          <a:endParaRPr lang="en-US"/>
        </a:p>
      </dgm:t>
    </dgm:pt>
    <dgm:pt modelId="{48B3469F-237C-4F4B-8105-738847B32E83}">
      <dgm:prSet phldrT="[Text]" custT="1"/>
      <dgm:spPr>
        <a:solidFill>
          <a:schemeClr val="accent5">
            <a:lumMod val="40000"/>
            <a:lumOff val="60000"/>
          </a:schemeClr>
        </a:solidFill>
      </dgm:spPr>
      <dgm:t>
        <a:bodyPr/>
        <a:lstStyle/>
        <a:p>
          <a:pPr>
            <a:buNone/>
          </a:pPr>
          <a:r>
            <a:rPr lang="en-US" sz="1600" dirty="0"/>
            <a:t>He lived a simple, grounded life despite leading a massive business empire, proving that clarity comes from simplicity, not luxury.</a:t>
          </a:r>
        </a:p>
      </dgm:t>
    </dgm:pt>
    <dgm:pt modelId="{6DBA486E-8F8D-4428-A8E3-1E8ED73E1A0F}" type="parTrans" cxnId="{427D8217-0A4E-4154-AE46-7B5946B3921A}">
      <dgm:prSet/>
      <dgm:spPr/>
      <dgm:t>
        <a:bodyPr/>
        <a:lstStyle/>
        <a:p>
          <a:endParaRPr lang="en-US"/>
        </a:p>
      </dgm:t>
    </dgm:pt>
    <dgm:pt modelId="{FD569F7D-80E1-4426-B6D8-1EAF5C5FC508}" type="sibTrans" cxnId="{427D8217-0A4E-4154-AE46-7B5946B3921A}">
      <dgm:prSet/>
      <dgm:spPr/>
      <dgm:t>
        <a:bodyPr/>
        <a:lstStyle/>
        <a:p>
          <a:endParaRPr lang="en-US"/>
        </a:p>
      </dgm:t>
    </dgm:pt>
    <dgm:pt modelId="{AA84F26D-795D-4AA0-896B-BD060F928640}">
      <dgm:prSet phldrT="[Text]" custT="1"/>
      <dgm:spPr>
        <a:solidFill>
          <a:schemeClr val="accent1">
            <a:lumMod val="40000"/>
            <a:lumOff val="60000"/>
          </a:schemeClr>
        </a:solidFill>
      </dgm:spPr>
      <dgm:t>
        <a:bodyPr/>
        <a:lstStyle/>
        <a:p>
          <a:pPr>
            <a:buNone/>
          </a:pPr>
          <a:r>
            <a:rPr lang="en-US" sz="2800" dirty="0"/>
            <a:t>Impact without noise</a:t>
          </a:r>
        </a:p>
      </dgm:t>
    </dgm:pt>
    <dgm:pt modelId="{154D572A-41BD-46AB-A0FE-D20CC35D65A5}" type="parTrans" cxnId="{0819D1F0-361A-4CB3-8E02-CDCACB763834}">
      <dgm:prSet/>
      <dgm:spPr/>
      <dgm:t>
        <a:bodyPr/>
        <a:lstStyle/>
        <a:p>
          <a:endParaRPr lang="en-US"/>
        </a:p>
      </dgm:t>
    </dgm:pt>
    <dgm:pt modelId="{EDF2C3D8-80D6-4CAC-B68D-4430F198833A}" type="sibTrans" cxnId="{0819D1F0-361A-4CB3-8E02-CDCACB763834}">
      <dgm:prSet/>
      <dgm:spPr/>
      <dgm:t>
        <a:bodyPr/>
        <a:lstStyle/>
        <a:p>
          <a:endParaRPr lang="en-US"/>
        </a:p>
      </dgm:t>
    </dgm:pt>
    <dgm:pt modelId="{57E71C4E-EC70-4C93-BD86-776DD3F10AC9}">
      <dgm:prSet phldrT="[Text]" custT="1"/>
      <dgm:spPr>
        <a:solidFill>
          <a:schemeClr val="accent1">
            <a:lumMod val="40000"/>
            <a:lumOff val="60000"/>
          </a:schemeClr>
        </a:solidFill>
      </dgm:spPr>
      <dgm:t>
        <a:bodyPr/>
        <a:lstStyle/>
        <a:p>
          <a:pPr>
            <a:buNone/>
          </a:pPr>
          <a:r>
            <a:rPr lang="en-US" sz="1600" dirty="0"/>
            <a:t>He avoided publicity and let actions speak — especially during crises like 26/11, where he quietly supported victims without media.</a:t>
          </a:r>
        </a:p>
      </dgm:t>
    </dgm:pt>
    <dgm:pt modelId="{7840CE7F-44E0-4552-ACDD-B6828F8B070B}" type="parTrans" cxnId="{4806C229-6A8A-4738-9416-0AFAEA2F1D97}">
      <dgm:prSet/>
      <dgm:spPr/>
      <dgm:t>
        <a:bodyPr/>
        <a:lstStyle/>
        <a:p>
          <a:endParaRPr lang="en-US"/>
        </a:p>
      </dgm:t>
    </dgm:pt>
    <dgm:pt modelId="{429EA953-6E2C-4F47-B418-A78372E295F6}" type="sibTrans" cxnId="{4806C229-6A8A-4738-9416-0AFAEA2F1D97}">
      <dgm:prSet/>
      <dgm:spPr/>
      <dgm:t>
        <a:bodyPr/>
        <a:lstStyle/>
        <a:p>
          <a:endParaRPr lang="en-US"/>
        </a:p>
      </dgm:t>
    </dgm:pt>
    <dgm:pt modelId="{AC3AD632-6E95-4B9F-86F2-85FE1A7CC487}">
      <dgm:prSet phldrT="[Text]" custT="1"/>
      <dgm:spPr>
        <a:solidFill>
          <a:schemeClr val="accent2">
            <a:lumMod val="40000"/>
            <a:lumOff val="60000"/>
          </a:schemeClr>
        </a:solidFill>
      </dgm:spPr>
      <dgm:t>
        <a:bodyPr/>
        <a:lstStyle/>
        <a:p>
          <a:pPr>
            <a:buNone/>
          </a:pPr>
          <a:r>
            <a:rPr lang="en-US" sz="2800" dirty="0"/>
            <a:t>Minimalism in leadership</a:t>
          </a:r>
        </a:p>
      </dgm:t>
    </dgm:pt>
    <dgm:pt modelId="{0F8648DE-CF2C-401A-8F0F-365742164ACA}" type="parTrans" cxnId="{3D88C565-6BC5-4784-86E1-0F45E6B4D2D7}">
      <dgm:prSet/>
      <dgm:spPr/>
      <dgm:t>
        <a:bodyPr/>
        <a:lstStyle/>
        <a:p>
          <a:endParaRPr lang="en-US"/>
        </a:p>
      </dgm:t>
    </dgm:pt>
    <dgm:pt modelId="{2F90BED1-9D9D-454E-A4BB-A9AB42F5C34F}" type="sibTrans" cxnId="{3D88C565-6BC5-4784-86E1-0F45E6B4D2D7}">
      <dgm:prSet/>
      <dgm:spPr/>
      <dgm:t>
        <a:bodyPr/>
        <a:lstStyle/>
        <a:p>
          <a:endParaRPr lang="en-US"/>
        </a:p>
      </dgm:t>
    </dgm:pt>
    <dgm:pt modelId="{5A930432-F1B9-4316-9611-78548882E4B0}">
      <dgm:prSet phldrT="[Text]" custT="1"/>
      <dgm:spPr>
        <a:solidFill>
          <a:schemeClr val="accent2">
            <a:lumMod val="40000"/>
            <a:lumOff val="60000"/>
          </a:schemeClr>
        </a:solidFill>
      </dgm:spPr>
      <dgm:t>
        <a:bodyPr/>
        <a:lstStyle/>
        <a:p>
          <a:pPr>
            <a:buNone/>
          </a:pPr>
          <a:r>
            <a:rPr lang="en-US" sz="1600" dirty="0"/>
            <a:t>He made fewer but powerful decisions, like the Jaguar Land Rover acquisition, focusing on long‑term impact instead of flashy moves.</a:t>
          </a:r>
        </a:p>
      </dgm:t>
    </dgm:pt>
    <dgm:pt modelId="{A19E9567-A82E-49F6-BDB2-55F983DF409F}" type="parTrans" cxnId="{720CFB04-BD45-4A2A-B858-006190363470}">
      <dgm:prSet/>
      <dgm:spPr/>
      <dgm:t>
        <a:bodyPr/>
        <a:lstStyle/>
        <a:p>
          <a:endParaRPr lang="en-US"/>
        </a:p>
      </dgm:t>
    </dgm:pt>
    <dgm:pt modelId="{D9EBA908-B439-45F1-9562-6B856C846926}" type="sibTrans" cxnId="{720CFB04-BD45-4A2A-B858-006190363470}">
      <dgm:prSet/>
      <dgm:spPr/>
      <dgm:t>
        <a:bodyPr/>
        <a:lstStyle/>
        <a:p>
          <a:endParaRPr lang="en-US"/>
        </a:p>
      </dgm:t>
    </dgm:pt>
    <dgm:pt modelId="{822327A0-D7F9-4CB4-B1AE-F200BECD332D}">
      <dgm:prSet custT="1"/>
      <dgm:spPr>
        <a:solidFill>
          <a:schemeClr val="accent6">
            <a:lumMod val="40000"/>
            <a:lumOff val="60000"/>
          </a:schemeClr>
        </a:solidFill>
      </dgm:spPr>
      <dgm:t>
        <a:bodyPr/>
        <a:lstStyle/>
        <a:p>
          <a:pPr>
            <a:buNone/>
          </a:pPr>
          <a:r>
            <a:rPr lang="en-US" sz="2800" dirty="0"/>
            <a:t>Purpose over appearance</a:t>
          </a:r>
        </a:p>
      </dgm:t>
    </dgm:pt>
    <dgm:pt modelId="{0ADFEADC-C4B4-4550-A9F5-FCEAD735D997}" type="parTrans" cxnId="{47F8DA98-B96C-4FA3-B7E3-C6664B65806A}">
      <dgm:prSet/>
      <dgm:spPr/>
      <dgm:t>
        <a:bodyPr/>
        <a:lstStyle/>
        <a:p>
          <a:endParaRPr lang="en-US"/>
        </a:p>
      </dgm:t>
    </dgm:pt>
    <dgm:pt modelId="{8577A430-6C10-45B0-9DAB-D3D6D7879B99}" type="sibTrans" cxnId="{47F8DA98-B96C-4FA3-B7E3-C6664B65806A}">
      <dgm:prSet/>
      <dgm:spPr/>
      <dgm:t>
        <a:bodyPr/>
        <a:lstStyle/>
        <a:p>
          <a:endParaRPr lang="en-US"/>
        </a:p>
      </dgm:t>
    </dgm:pt>
    <dgm:pt modelId="{52F12CFE-99C8-4759-8702-8D3D54B60014}">
      <dgm:prSet custT="1"/>
      <dgm:spPr/>
      <dgm:t>
        <a:bodyPr/>
        <a:lstStyle/>
        <a:p>
          <a:pPr>
            <a:buNone/>
          </a:pPr>
          <a:r>
            <a:rPr lang="en-US" sz="1600" dirty="0"/>
            <a:t>He prioritized meaningful work — affordable cars, employee welfare, philanthropy — instead of chasing fame or attention.</a:t>
          </a:r>
        </a:p>
      </dgm:t>
    </dgm:pt>
    <dgm:pt modelId="{F2AC9CA6-A17D-46F7-82D3-2E80273013C7}" type="parTrans" cxnId="{B97955BD-0B32-486D-8431-86FFD6171C38}">
      <dgm:prSet/>
      <dgm:spPr/>
      <dgm:t>
        <a:bodyPr/>
        <a:lstStyle/>
        <a:p>
          <a:endParaRPr lang="en-US"/>
        </a:p>
      </dgm:t>
    </dgm:pt>
    <dgm:pt modelId="{9A37683A-C769-4642-AD50-009BB4C238B5}" type="sibTrans" cxnId="{B97955BD-0B32-486D-8431-86FFD6171C38}">
      <dgm:prSet/>
      <dgm:spPr/>
      <dgm:t>
        <a:bodyPr/>
        <a:lstStyle/>
        <a:p>
          <a:endParaRPr lang="en-US"/>
        </a:p>
      </dgm:t>
    </dgm:pt>
    <dgm:pt modelId="{D61F4B7C-A0E3-492A-8902-F395F8B34059}" type="pres">
      <dgm:prSet presAssocID="{ED430656-4AC9-49A0-A439-848A1EC69483}" presName="Name0" presStyleCnt="0">
        <dgm:presLayoutVars>
          <dgm:dir/>
          <dgm:resizeHandles val="exact"/>
        </dgm:presLayoutVars>
      </dgm:prSet>
      <dgm:spPr/>
    </dgm:pt>
    <dgm:pt modelId="{68C2BDD1-ABB7-4A5D-A6E9-AB0E942C8EA9}" type="pres">
      <dgm:prSet presAssocID="{2C1DB1A5-6FAB-41F9-900A-BE6758B85D02}" presName="node" presStyleLbl="node1" presStyleIdx="0" presStyleCnt="4">
        <dgm:presLayoutVars>
          <dgm:bulletEnabled val="1"/>
        </dgm:presLayoutVars>
      </dgm:prSet>
      <dgm:spPr/>
    </dgm:pt>
    <dgm:pt modelId="{7083A7EC-DD0D-4468-8B18-5D6F3471D9F9}" type="pres">
      <dgm:prSet presAssocID="{7DE3A6B5-E3E8-4629-B8B9-D37D12018C64}" presName="sibTrans" presStyleCnt="0"/>
      <dgm:spPr/>
    </dgm:pt>
    <dgm:pt modelId="{6D6EB537-98D3-4BD0-A95F-9EBFF3E8C66E}" type="pres">
      <dgm:prSet presAssocID="{AA84F26D-795D-4AA0-896B-BD060F928640}" presName="node" presStyleLbl="node1" presStyleIdx="1" presStyleCnt="4">
        <dgm:presLayoutVars>
          <dgm:bulletEnabled val="1"/>
        </dgm:presLayoutVars>
      </dgm:prSet>
      <dgm:spPr/>
    </dgm:pt>
    <dgm:pt modelId="{A399C2FA-291F-4DC9-9BA2-40707E8F635B}" type="pres">
      <dgm:prSet presAssocID="{EDF2C3D8-80D6-4CAC-B68D-4430F198833A}" presName="sibTrans" presStyleCnt="0"/>
      <dgm:spPr/>
    </dgm:pt>
    <dgm:pt modelId="{EA14DE05-709F-41B1-BECC-19FCE4950E27}" type="pres">
      <dgm:prSet presAssocID="{AC3AD632-6E95-4B9F-86F2-85FE1A7CC487}" presName="node" presStyleLbl="node1" presStyleIdx="2" presStyleCnt="4">
        <dgm:presLayoutVars>
          <dgm:bulletEnabled val="1"/>
        </dgm:presLayoutVars>
      </dgm:prSet>
      <dgm:spPr/>
    </dgm:pt>
    <dgm:pt modelId="{A263D773-BFEB-448E-947B-FA4AA5546D45}" type="pres">
      <dgm:prSet presAssocID="{2F90BED1-9D9D-454E-A4BB-A9AB42F5C34F}" presName="sibTrans" presStyleCnt="0"/>
      <dgm:spPr/>
    </dgm:pt>
    <dgm:pt modelId="{A9E57AEC-5DE0-4D13-932C-00FD65D13E29}" type="pres">
      <dgm:prSet presAssocID="{822327A0-D7F9-4CB4-B1AE-F200BECD332D}" presName="node" presStyleLbl="node1" presStyleIdx="3" presStyleCnt="4">
        <dgm:presLayoutVars>
          <dgm:bulletEnabled val="1"/>
        </dgm:presLayoutVars>
      </dgm:prSet>
      <dgm:spPr/>
    </dgm:pt>
  </dgm:ptLst>
  <dgm:cxnLst>
    <dgm:cxn modelId="{720CFB04-BD45-4A2A-B858-006190363470}" srcId="{AC3AD632-6E95-4B9F-86F2-85FE1A7CC487}" destId="{5A930432-F1B9-4316-9611-78548882E4B0}" srcOrd="0" destOrd="0" parTransId="{A19E9567-A82E-49F6-BDB2-55F983DF409F}" sibTransId="{D9EBA908-B439-45F1-9562-6B856C846926}"/>
    <dgm:cxn modelId="{EFD27C14-D156-490C-A6F8-7782F3464694}" type="presOf" srcId="{822327A0-D7F9-4CB4-B1AE-F200BECD332D}" destId="{A9E57AEC-5DE0-4D13-932C-00FD65D13E29}" srcOrd="0" destOrd="0" presId="urn:microsoft.com/office/officeart/2005/8/layout/hList6"/>
    <dgm:cxn modelId="{427D8217-0A4E-4154-AE46-7B5946B3921A}" srcId="{2C1DB1A5-6FAB-41F9-900A-BE6758B85D02}" destId="{48B3469F-237C-4F4B-8105-738847B32E83}" srcOrd="0" destOrd="0" parTransId="{6DBA486E-8F8D-4428-A8E3-1E8ED73E1A0F}" sibTransId="{FD569F7D-80E1-4426-B6D8-1EAF5C5FC508}"/>
    <dgm:cxn modelId="{0086A31B-DF01-47ED-8291-1DB506096738}" type="presOf" srcId="{AC3AD632-6E95-4B9F-86F2-85FE1A7CC487}" destId="{EA14DE05-709F-41B1-BECC-19FCE4950E27}" srcOrd="0" destOrd="0" presId="urn:microsoft.com/office/officeart/2005/8/layout/hList6"/>
    <dgm:cxn modelId="{B5073F1D-81E1-444D-8459-BB5D114EA59B}" srcId="{ED430656-4AC9-49A0-A439-848A1EC69483}" destId="{2C1DB1A5-6FAB-41F9-900A-BE6758B85D02}" srcOrd="0" destOrd="0" parTransId="{F495F68E-FCAC-49CF-8D74-AD6F4872933D}" sibTransId="{7DE3A6B5-E3E8-4629-B8B9-D37D12018C64}"/>
    <dgm:cxn modelId="{4806C229-6A8A-4738-9416-0AFAEA2F1D97}" srcId="{AA84F26D-795D-4AA0-896B-BD060F928640}" destId="{57E71C4E-EC70-4C93-BD86-776DD3F10AC9}" srcOrd="0" destOrd="0" parTransId="{7840CE7F-44E0-4552-ACDD-B6828F8B070B}" sibTransId="{429EA953-6E2C-4F47-B418-A78372E295F6}"/>
    <dgm:cxn modelId="{3D88C565-6BC5-4784-86E1-0F45E6B4D2D7}" srcId="{ED430656-4AC9-49A0-A439-848A1EC69483}" destId="{AC3AD632-6E95-4B9F-86F2-85FE1A7CC487}" srcOrd="2" destOrd="0" parTransId="{0F8648DE-CF2C-401A-8F0F-365742164ACA}" sibTransId="{2F90BED1-9D9D-454E-A4BB-A9AB42F5C34F}"/>
    <dgm:cxn modelId="{0231C965-B830-4BA2-8AE7-16BB38E0A4FD}" type="presOf" srcId="{48B3469F-237C-4F4B-8105-738847B32E83}" destId="{68C2BDD1-ABB7-4A5D-A6E9-AB0E942C8EA9}" srcOrd="0" destOrd="1" presId="urn:microsoft.com/office/officeart/2005/8/layout/hList6"/>
    <dgm:cxn modelId="{C5194254-E11A-47A9-A39B-24B71CD1CC37}" type="presOf" srcId="{57E71C4E-EC70-4C93-BD86-776DD3F10AC9}" destId="{6D6EB537-98D3-4BD0-A95F-9EBFF3E8C66E}" srcOrd="0" destOrd="1" presId="urn:microsoft.com/office/officeart/2005/8/layout/hList6"/>
    <dgm:cxn modelId="{47F8DA98-B96C-4FA3-B7E3-C6664B65806A}" srcId="{ED430656-4AC9-49A0-A439-848A1EC69483}" destId="{822327A0-D7F9-4CB4-B1AE-F200BECD332D}" srcOrd="3" destOrd="0" parTransId="{0ADFEADC-C4B4-4550-A9F5-FCEAD735D997}" sibTransId="{8577A430-6C10-45B0-9DAB-D3D6D7879B99}"/>
    <dgm:cxn modelId="{614F10A5-6773-4793-81C2-89BDA84EC52E}" type="presOf" srcId="{2C1DB1A5-6FAB-41F9-900A-BE6758B85D02}" destId="{68C2BDD1-ABB7-4A5D-A6E9-AB0E942C8EA9}" srcOrd="0" destOrd="0" presId="urn:microsoft.com/office/officeart/2005/8/layout/hList6"/>
    <dgm:cxn modelId="{B97955BD-0B32-486D-8431-86FFD6171C38}" srcId="{822327A0-D7F9-4CB4-B1AE-F200BECD332D}" destId="{52F12CFE-99C8-4759-8702-8D3D54B60014}" srcOrd="0" destOrd="0" parTransId="{F2AC9CA6-A17D-46F7-82D3-2E80273013C7}" sibTransId="{9A37683A-C769-4642-AD50-009BB4C238B5}"/>
    <dgm:cxn modelId="{9A7387CC-F7A9-45E3-BB97-F8E90D64AB95}" type="presOf" srcId="{5A930432-F1B9-4316-9611-78548882E4B0}" destId="{EA14DE05-709F-41B1-BECC-19FCE4950E27}" srcOrd="0" destOrd="1" presId="urn:microsoft.com/office/officeart/2005/8/layout/hList6"/>
    <dgm:cxn modelId="{545CB3D9-532C-4613-8C4D-528977A4AE45}" type="presOf" srcId="{AA84F26D-795D-4AA0-896B-BD060F928640}" destId="{6D6EB537-98D3-4BD0-A95F-9EBFF3E8C66E}" srcOrd="0" destOrd="0" presId="urn:microsoft.com/office/officeart/2005/8/layout/hList6"/>
    <dgm:cxn modelId="{52EFBFE9-2C16-47F9-A250-6AD350D14BF6}" type="presOf" srcId="{ED430656-4AC9-49A0-A439-848A1EC69483}" destId="{D61F4B7C-A0E3-492A-8902-F395F8B34059}" srcOrd="0" destOrd="0" presId="urn:microsoft.com/office/officeart/2005/8/layout/hList6"/>
    <dgm:cxn modelId="{0819D1F0-361A-4CB3-8E02-CDCACB763834}" srcId="{ED430656-4AC9-49A0-A439-848A1EC69483}" destId="{AA84F26D-795D-4AA0-896B-BD060F928640}" srcOrd="1" destOrd="0" parTransId="{154D572A-41BD-46AB-A0FE-D20CC35D65A5}" sibTransId="{EDF2C3D8-80D6-4CAC-B68D-4430F198833A}"/>
    <dgm:cxn modelId="{F020B9F5-883A-4EEA-BC93-161404DEA651}" type="presOf" srcId="{52F12CFE-99C8-4759-8702-8D3D54B60014}" destId="{A9E57AEC-5DE0-4D13-932C-00FD65D13E29}" srcOrd="0" destOrd="1" presId="urn:microsoft.com/office/officeart/2005/8/layout/hList6"/>
    <dgm:cxn modelId="{ED0EFBE5-57FE-4C6C-8018-CD0E76252B3A}" type="presParOf" srcId="{D61F4B7C-A0E3-492A-8902-F395F8B34059}" destId="{68C2BDD1-ABB7-4A5D-A6E9-AB0E942C8EA9}" srcOrd="0" destOrd="0" presId="urn:microsoft.com/office/officeart/2005/8/layout/hList6"/>
    <dgm:cxn modelId="{7EFE0C72-E4FA-4303-B3CB-1E85D798D713}" type="presParOf" srcId="{D61F4B7C-A0E3-492A-8902-F395F8B34059}" destId="{7083A7EC-DD0D-4468-8B18-5D6F3471D9F9}" srcOrd="1" destOrd="0" presId="urn:microsoft.com/office/officeart/2005/8/layout/hList6"/>
    <dgm:cxn modelId="{0C0EC8B8-AA78-4DDF-86FD-99C450CD80AE}" type="presParOf" srcId="{D61F4B7C-A0E3-492A-8902-F395F8B34059}" destId="{6D6EB537-98D3-4BD0-A95F-9EBFF3E8C66E}" srcOrd="2" destOrd="0" presId="urn:microsoft.com/office/officeart/2005/8/layout/hList6"/>
    <dgm:cxn modelId="{7D8E4735-7953-4E8F-AE4A-AE2395EDC5B1}" type="presParOf" srcId="{D61F4B7C-A0E3-492A-8902-F395F8B34059}" destId="{A399C2FA-291F-4DC9-9BA2-40707E8F635B}" srcOrd="3" destOrd="0" presId="urn:microsoft.com/office/officeart/2005/8/layout/hList6"/>
    <dgm:cxn modelId="{0A831FEE-5C5E-4795-8D74-5B5A6B5E1AE4}" type="presParOf" srcId="{D61F4B7C-A0E3-492A-8902-F395F8B34059}" destId="{EA14DE05-709F-41B1-BECC-19FCE4950E27}" srcOrd="4" destOrd="0" presId="urn:microsoft.com/office/officeart/2005/8/layout/hList6"/>
    <dgm:cxn modelId="{09AA8399-0F25-4A43-8C0E-F0CDB9606140}" type="presParOf" srcId="{D61F4B7C-A0E3-492A-8902-F395F8B34059}" destId="{A263D773-BFEB-448E-947B-FA4AA5546D45}" srcOrd="5" destOrd="0" presId="urn:microsoft.com/office/officeart/2005/8/layout/hList6"/>
    <dgm:cxn modelId="{4C8827A2-A736-4A7C-84AE-67D6D07D1862}" type="presParOf" srcId="{D61F4B7C-A0E3-492A-8902-F395F8B34059}" destId="{A9E57AEC-5DE0-4D13-932C-00FD65D13E29}" srcOrd="6" destOrd="0" presId="urn:microsoft.com/office/officeart/2005/8/layout/h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2BDD1-ABB7-4A5D-A6E9-AB0E942C8EA9}">
      <dsp:nvSpPr>
        <dsp:cNvPr id="0" name=""/>
        <dsp:cNvSpPr/>
      </dsp:nvSpPr>
      <dsp:spPr>
        <a:xfrm rot="16200000">
          <a:off x="-1424732" y="1427408"/>
          <a:ext cx="5480721" cy="2625904"/>
        </a:xfrm>
        <a:prstGeom prst="flowChartManualOperati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Simplicity leads to clarity</a:t>
          </a:r>
        </a:p>
        <a:p>
          <a:pPr marL="171450" lvl="1" indent="-171450" algn="l" defTabSz="711200">
            <a:lnSpc>
              <a:spcPct val="90000"/>
            </a:lnSpc>
            <a:spcBef>
              <a:spcPct val="0"/>
            </a:spcBef>
            <a:spcAft>
              <a:spcPct val="15000"/>
            </a:spcAft>
            <a:buNone/>
          </a:pPr>
          <a:r>
            <a:rPr lang="en-US" sz="1600" kern="1200" dirty="0"/>
            <a:t>He lived a simple, grounded life despite leading a massive business empire, proving that clarity comes from simplicity, not luxury.</a:t>
          </a:r>
        </a:p>
      </dsp:txBody>
      <dsp:txXfrm rot="5400000">
        <a:off x="2676" y="1096144"/>
        <a:ext cx="2625904" cy="3288433"/>
      </dsp:txXfrm>
    </dsp:sp>
    <dsp:sp modelId="{6D6EB537-98D3-4BD0-A95F-9EBFF3E8C66E}">
      <dsp:nvSpPr>
        <dsp:cNvPr id="0" name=""/>
        <dsp:cNvSpPr/>
      </dsp:nvSpPr>
      <dsp:spPr>
        <a:xfrm rot="16200000">
          <a:off x="1398115" y="1427408"/>
          <a:ext cx="5480721" cy="2625904"/>
        </a:xfrm>
        <a:prstGeom prst="flowChartManualOperati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Impact without noise</a:t>
          </a:r>
        </a:p>
        <a:p>
          <a:pPr marL="171450" lvl="1" indent="-171450" algn="l" defTabSz="711200">
            <a:lnSpc>
              <a:spcPct val="90000"/>
            </a:lnSpc>
            <a:spcBef>
              <a:spcPct val="0"/>
            </a:spcBef>
            <a:spcAft>
              <a:spcPct val="15000"/>
            </a:spcAft>
            <a:buNone/>
          </a:pPr>
          <a:r>
            <a:rPr lang="en-US" sz="1600" kern="1200" dirty="0"/>
            <a:t>He avoided publicity and let actions speak — especially during crises like 26/11, where he quietly supported victims without media.</a:t>
          </a:r>
        </a:p>
      </dsp:txBody>
      <dsp:txXfrm rot="5400000">
        <a:off x="2825523" y="1096144"/>
        <a:ext cx="2625904" cy="3288433"/>
      </dsp:txXfrm>
    </dsp:sp>
    <dsp:sp modelId="{EA14DE05-709F-41B1-BECC-19FCE4950E27}">
      <dsp:nvSpPr>
        <dsp:cNvPr id="0" name=""/>
        <dsp:cNvSpPr/>
      </dsp:nvSpPr>
      <dsp:spPr>
        <a:xfrm rot="16200000">
          <a:off x="4220963" y="1427408"/>
          <a:ext cx="5480721" cy="2625904"/>
        </a:xfrm>
        <a:prstGeom prst="flowChartManualOperation">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Minimalism in leadership</a:t>
          </a:r>
        </a:p>
        <a:p>
          <a:pPr marL="171450" lvl="1" indent="-171450" algn="l" defTabSz="711200">
            <a:lnSpc>
              <a:spcPct val="90000"/>
            </a:lnSpc>
            <a:spcBef>
              <a:spcPct val="0"/>
            </a:spcBef>
            <a:spcAft>
              <a:spcPct val="15000"/>
            </a:spcAft>
            <a:buNone/>
          </a:pPr>
          <a:r>
            <a:rPr lang="en-US" sz="1600" kern="1200" dirty="0"/>
            <a:t>He made fewer but powerful decisions, like the Jaguar Land Rover acquisition, focusing on long‑term impact instead of flashy moves.</a:t>
          </a:r>
        </a:p>
      </dsp:txBody>
      <dsp:txXfrm rot="5400000">
        <a:off x="5648371" y="1096144"/>
        <a:ext cx="2625904" cy="3288433"/>
      </dsp:txXfrm>
    </dsp:sp>
    <dsp:sp modelId="{A9E57AEC-5DE0-4D13-932C-00FD65D13E29}">
      <dsp:nvSpPr>
        <dsp:cNvPr id="0" name=""/>
        <dsp:cNvSpPr/>
      </dsp:nvSpPr>
      <dsp:spPr>
        <a:xfrm rot="16200000">
          <a:off x="7043811" y="1427408"/>
          <a:ext cx="5480721" cy="2625904"/>
        </a:xfrm>
        <a:prstGeom prst="flowChartManualOperation">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kern="1200" dirty="0"/>
            <a:t>Purpose over appearance</a:t>
          </a:r>
        </a:p>
        <a:p>
          <a:pPr marL="171450" lvl="1" indent="-171450" algn="l" defTabSz="711200">
            <a:lnSpc>
              <a:spcPct val="90000"/>
            </a:lnSpc>
            <a:spcBef>
              <a:spcPct val="0"/>
            </a:spcBef>
            <a:spcAft>
              <a:spcPct val="15000"/>
            </a:spcAft>
            <a:buNone/>
          </a:pPr>
          <a:r>
            <a:rPr lang="en-US" sz="1600" kern="1200" dirty="0"/>
            <a:t>He prioritized meaningful work — affordable cars, employee welfare, philanthropy — instead of chasing fame or attention.</a:t>
          </a:r>
        </a:p>
      </dsp:txBody>
      <dsp:txXfrm rot="5400000">
        <a:off x="8471219" y="1096144"/>
        <a:ext cx="2625904" cy="328843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8"/>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3:10:21.31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3:10:21.311"/>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26.809"/>
    </inkml:context>
    <inkml:brush xml:id="br0">
      <inkml:brushProperty name="width" value="0.035" units="cm"/>
      <inkml:brushProperty name="height" value="0.035" units="cm"/>
      <inkml:brushProperty name="color" value="#5B9BD5"/>
    </inkml:brush>
  </inkml:definitions>
  <inkml:trace contextRef="#ctx0" brushRef="#br0">247 1 24575,'-247'0'-1365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5:32.570"/>
    </inkml:context>
    <inkml:brush xml:id="br0">
      <inkml:brushProperty name="width" value="0.035" units="cm"/>
      <inkml:brushProperty name="height" value="0.035" units="cm"/>
      <inkml:brushProperty name="color" value="#5B9BD5"/>
    </inkml:brush>
  </inkml:definitions>
  <inkml:trace contextRef="#ctx0" brushRef="#br0">9 1 24575,'-1'26'0,"0"27"0,1-50 0,1 0 0,-1 1 0,1-1 0,-1 0 0,1 1 0,0-1 0,0 0 0,1 0 0,-1 0 0,1 0 0,3 5 0,-5-8 0,0 0 0,1 0 0,-1 0 0,0-1 0,0 1 0,1 0 0,-1 0 0,0 0 0,0-1 0,0 1 0,0 0 0,0 0 0,1-1 0,-1 1 0,0 0 0,0 0 0,0-1 0,0 1 0,0 0 0,0 0 0,0-1 0,0 1 0,0 0 0,0 0 0,0-1 0,0 1 0,0 0 0,0-1 0,0 1 0,0 0 0,0 0 0,0-1 0,0 1 0,0 0 0,-1 0 0,1-1 0,0 1 0,-2-22 0,2 17 0,0-14 0,1 16 0,-1-1 0,1 0 0,-1 0 0,0 1 0,0-1 0,-1 0 0,1 0 0,-1 1 0,0-1 0,0 0 0,0 1 0,-2-5 0,3 8 0,0 0 0,0 0 0,0 0 0,-1 0 0,1-1 0,0 1 0,0 0 0,0 0 0,0 0 0,0 0 0,-1-1 0,1 1 0,0 0 0,0 0 0,0 0 0,-1 0 0,1 0 0,0 0 0,0 0 0,0 0 0,-1 0 0,1 0 0,0 0 0,0 0 0,0 0 0,-1 0 0,1 0 0,0 0 0,0 0 0,-1 0 0,1 0 0,0 0 0,0 0 0,0 0 0,-1 0 0,1 0 0,0 0 0,0 0 0,0 1 0,0-1 0,-1 0 0,-3 11 0,3 17 0,1-27 0,-1 28 0,0-18 0,1 1 0,0-1 0,0 1 0,3 11 0,-3-22 0,0-1 0,0 1 0,0-1 0,0 1 0,1 0 0,-1-1 0,0 1 0,0-1 0,0 1 0,0 0 0,1-1 0,-1 1 0,0-1 0,1 1 0,-1-1 0,0 1 0,1-1 0,-1 1 0,1-1 0,-1 0 0,1 1 0,-1-1 0,1 1 0,-1-1 0,1 0 0,-1 0 0,1 1 0,-1-1 0,1 0 0,-1 0 0,1 1 0,0-1 0,-1 0 0,2 0 0,-2 0 0,1-1 0,0 1 0,-1-1 0,1 1 0,0-1 0,-1 1 0,1-1 0,-1 0 0,1 1 0,-1-1 0,1 0 0,-1 1 0,0-1 0,1 0 0,-1 1 0,0-1 0,1 0 0,-1 0 0,0 1 0,0-1 0,0 0 0,0 0 0,0 0 0,0 1 0,0-1 0,0-1 0,-1-45 0,2-25 0,-1 71-38,0 1 0,0-1 0,1 0 1,-1 0-1,0 1 0,1-1 0,-1 0 0,1 1 0,-1-1 0,1 0 0,-1 1 0,1-1 0,-1 1 0,1-1 0,0 1 0,-1-1 1,1 1-1,0 0 0,-1-1 0,1 1 0,0 0 0,-1-1 0,1 1 0,0 0 0,0 0 0,-1 0 0,1 0 0,0-1 0,0 1 1,0 0-1,-1 0 0,1 1 0,0-1 0,0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2T12:44:52.552"/>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1 6,'0'1,"1"2,1 0,1 2,-1 0,1 0,-1 0,0-1,0 2,0-2,-1 0,1 1,-1 0,0 0,1 0,0 1,1 0,0-1,-1-1,2 0,-1-2,1-1,-1-2,-1-3,-1 0,-1-2,1 0,-1 0,0 0,-1-1,1 1,0 0,0 0,0 0,0 0,0 0,0 1,0-1,0 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22T12:44:54.757"/>
    </inkml:context>
    <inkml:brush xml:id="br0">
      <inkml:brushProperty name="width" value="0.05" units="cm"/>
      <inkml:brushProperty name="height" value="0.3" units="cm"/>
      <inkml:brushProperty name="color" value="#5B9BD5"/>
      <inkml:brushProperty name="ignorePressure" value="1"/>
      <inkml:brushProperty name="inkEffects" value="pencil"/>
    </inkml:brush>
  </inkml:definitions>
  <inkml:trace contextRef="#ctx0" brushRef="#br0">85 1065 0,'-85'-1063'0,"85"3196"0,85-3203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2076603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8820-9663-EB65-31BF-A925862DB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C21DF-B0E7-BF24-2F0F-EA030E80E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5140B-A4C8-DDD5-659B-B77521190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192E3C-EDC5-0AA2-E6D7-FDB0F288A8B1}"/>
              </a:ext>
            </a:extLst>
          </p:cNvPr>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2336973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C536-D584-B5FC-6806-C705AEBEB9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1914A-9DC2-9228-D83F-35C13BA11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254E2-EE6A-8AD9-3937-606156256C0C}"/>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58019B5B-A779-0D68-A862-33070CC21477}"/>
              </a:ext>
            </a:extLst>
          </p:cNvPr>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138367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961A6-01AA-C18D-C0B9-9A447D8B3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A1FE0-1F0F-2834-1423-A193134C2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7C1B1-C65B-6D64-1E21-F4BA049D544B}"/>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1394E74C-B103-FE4D-321D-B5709952B637}"/>
              </a:ext>
            </a:extLst>
          </p:cNvPr>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585587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2D13-5DAA-F14C-8451-954A35333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BA5FB-9ADB-539A-A350-F55F7DBA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97438-F65A-90E7-7848-765E65020663}"/>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962FB4AF-FFF1-19C3-0B0A-172E8CE52040}"/>
              </a:ext>
            </a:extLst>
          </p:cNvPr>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278722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9879-1B7F-C54A-5110-6F6BD7D1B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A8B62-1ACC-F159-568F-7D312897C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57B96-709F-61ED-D5E2-EAC68949DA38}"/>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C552EFE3-CA14-306E-A10C-136EAF57C29E}"/>
              </a:ext>
            </a:extLst>
          </p:cNvPr>
          <p:cNvSpPr>
            <a:spLocks noGrp="1"/>
          </p:cNvSpPr>
          <p:nvPr>
            <p:ph type="sldNum" sz="quarter" idx="5"/>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1364090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939D-E084-D5B7-11E1-1B51376BE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73D30-6D1D-B95F-EF37-842D9B3F4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464A9-77CF-FAA8-C435-7424C1CF9B72}"/>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BD292040-5ACB-F1FB-2674-B8489B1C197D}"/>
              </a:ext>
            </a:extLst>
          </p:cNvPr>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1799618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6D8D6-57A3-CF58-B933-4663F7715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BCAA5-36F9-68ED-2E5D-473CDC1E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60A4E-4C9C-EA33-05CC-189766FDAC1F}"/>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a:p>
            <a:endParaRPr lang="en-US" dirty="0"/>
          </a:p>
        </p:txBody>
      </p:sp>
      <p:sp>
        <p:nvSpPr>
          <p:cNvPr id="4" name="Slide Number Placeholder 3">
            <a:extLst>
              <a:ext uri="{FF2B5EF4-FFF2-40B4-BE49-F238E27FC236}">
                <a16:creationId xmlns:a16="http://schemas.microsoft.com/office/drawing/2014/main" id="{347BC09B-EF10-4F3B-EDE3-C1C2B4E9E145}"/>
              </a:ext>
            </a:extLst>
          </p:cNvPr>
          <p:cNvSpPr>
            <a:spLocks noGrp="1"/>
          </p:cNvSpPr>
          <p:nvPr>
            <p:ph type="sldNum" sz="quarter" idx="5"/>
          </p:nvPr>
        </p:nvSpPr>
        <p:spPr/>
        <p:txBody>
          <a:bodyPr/>
          <a:lstStyle/>
          <a:p>
            <a:fld id="{21B2AA4F-B828-4D7C-AFD3-893933DAFCB4}" type="slidenum">
              <a:rPr lang="en-US" smtClean="0"/>
              <a:t>22</a:t>
            </a:fld>
            <a:endParaRPr lang="en-US"/>
          </a:p>
        </p:txBody>
      </p:sp>
    </p:spTree>
    <p:extLst>
      <p:ext uri="{BB962C8B-B14F-4D97-AF65-F5344CB8AC3E}">
        <p14:creationId xmlns:p14="http://schemas.microsoft.com/office/powerpoint/2010/main" val="208384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47B3D-B037-20A9-CEA1-D534F47B6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3974B-BE3F-4598-782B-C527B1034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8714A-314F-C014-5450-F6C5628994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0E6CEC-8EC0-11A6-0DE4-0F5372441C74}"/>
              </a:ext>
            </a:extLst>
          </p:cNvPr>
          <p:cNvSpPr>
            <a:spLocks noGrp="1"/>
          </p:cNvSpPr>
          <p:nvPr>
            <p:ph type="sldNum" sz="quarter" idx="5"/>
          </p:nvPr>
        </p:nvSpPr>
        <p:spPr/>
        <p:txBody>
          <a:bodyPr/>
          <a:lstStyle/>
          <a:p>
            <a:fld id="{21B2AA4F-B828-4D7C-AFD3-893933DAFCB4}" type="slidenum">
              <a:rPr lang="en-US" smtClean="0"/>
              <a:t>23</a:t>
            </a:fld>
            <a:endParaRPr lang="en-US"/>
          </a:p>
        </p:txBody>
      </p:sp>
    </p:spTree>
    <p:extLst>
      <p:ext uri="{BB962C8B-B14F-4D97-AF65-F5344CB8AC3E}">
        <p14:creationId xmlns:p14="http://schemas.microsoft.com/office/powerpoint/2010/main" val="358979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33</a:t>
            </a:fld>
            <a:endParaRPr lang="en-US"/>
          </a:p>
        </p:txBody>
      </p:sp>
    </p:spTree>
    <p:extLst>
      <p:ext uri="{BB962C8B-B14F-4D97-AF65-F5344CB8AC3E}">
        <p14:creationId xmlns:p14="http://schemas.microsoft.com/office/powerpoint/2010/main" val="232258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3F9E-80C6-052C-B836-BC5FF7EDB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A9C7D-73ED-03DE-5DBF-923936FD5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5AB2D-CCBF-4112-6150-07DF0953E123}"/>
              </a:ext>
            </a:extLst>
          </p:cNvPr>
          <p:cNvSpPr>
            <a:spLocks noGrp="1"/>
          </p:cNvSpPr>
          <p:nvPr>
            <p:ph type="body" idx="1"/>
          </p:nvPr>
        </p:nvSpPr>
        <p:spPr/>
        <p:txBody>
          <a:bodyPr/>
          <a:lstStyle/>
          <a:p>
            <a:r>
              <a:rPr lang="en-US" dirty="0"/>
              <a:t>26 November 2008</a:t>
            </a:r>
            <a:br>
              <a:rPr lang="en-US" dirty="0"/>
            </a:br>
            <a:br>
              <a:rPr lang="en-US" dirty="0"/>
            </a:br>
            <a:r>
              <a:rPr lang="en-US" b="1" dirty="0">
                <a:effectLst/>
              </a:rPr>
              <a:t>Taj Mahal Palace Hotel</a:t>
            </a:r>
            <a:endParaRPr lang="en-US" dirty="0">
              <a:effectLst/>
            </a:endParaRPr>
          </a:p>
          <a:p>
            <a:r>
              <a:rPr lang="en-US" b="1" dirty="0">
                <a:effectLst/>
              </a:rPr>
              <a:t>Oberoi Trident Hotel</a:t>
            </a:r>
            <a:endParaRPr lang="en-US" dirty="0">
              <a:effectLst/>
            </a:endParaRPr>
          </a:p>
          <a:p>
            <a:r>
              <a:rPr lang="en-US" b="1" dirty="0">
                <a:effectLst/>
              </a:rPr>
              <a:t>Chhatrapati Shivaji Terminus (CST)</a:t>
            </a:r>
            <a:endParaRPr lang="en-US" dirty="0">
              <a:effectLst/>
            </a:endParaRPr>
          </a:p>
          <a:p>
            <a:r>
              <a:rPr lang="en-US" b="1" dirty="0">
                <a:effectLst/>
              </a:rPr>
              <a:t>Leopold Café</a:t>
            </a:r>
            <a:endParaRPr lang="en-US" dirty="0">
              <a:effectLst/>
            </a:endParaRPr>
          </a:p>
          <a:p>
            <a:r>
              <a:rPr lang="en-US" b="1" dirty="0">
                <a:effectLst/>
              </a:rPr>
              <a:t>Nariman House</a:t>
            </a:r>
            <a:endParaRPr lang="en-US" dirty="0">
              <a:effectLst/>
            </a:endParaRPr>
          </a:p>
          <a:p>
            <a:endParaRPr lang="en-US" dirty="0"/>
          </a:p>
        </p:txBody>
      </p:sp>
      <p:sp>
        <p:nvSpPr>
          <p:cNvPr id="4" name="Slide Number Placeholder 3">
            <a:extLst>
              <a:ext uri="{FF2B5EF4-FFF2-40B4-BE49-F238E27FC236}">
                <a16:creationId xmlns:a16="http://schemas.microsoft.com/office/drawing/2014/main" id="{2AA34459-3A1B-F081-A0F6-F2D3636FF379}"/>
              </a:ext>
            </a:extLst>
          </p:cNvPr>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329094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DF25-C217-7B0B-51DE-338F868B2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59718-8ABF-B6CE-A96D-EAE4BF12F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6BEFE-1C55-2244-4F37-F2B7E4384D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ADB734-9CF8-6FEA-6271-505292E210D1}"/>
              </a:ext>
            </a:extLst>
          </p:cNvPr>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42601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AE968-516A-ABDC-A728-4F9059EB2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E2E31-6BB2-12C9-4934-0843B302C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C42F3-20B0-9D70-75DC-60136FF351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DB5A59-3D61-D9D1-117D-D9227F061553}"/>
              </a:ext>
            </a:extLst>
          </p:cNvPr>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12412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8E89-2CE6-5A1E-A7BE-9F81A2BFD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5D38F-E379-315E-BCCF-D209B776F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F3E432-135A-BF62-EFF9-E9148C1DA688}"/>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Jehangir Ratanji Dadabhoy Tata</a:t>
            </a:r>
            <a:endParaRPr lang="en-US" dirty="0"/>
          </a:p>
        </p:txBody>
      </p:sp>
      <p:sp>
        <p:nvSpPr>
          <p:cNvPr id="4" name="Slide Number Placeholder 3">
            <a:extLst>
              <a:ext uri="{FF2B5EF4-FFF2-40B4-BE49-F238E27FC236}">
                <a16:creationId xmlns:a16="http://schemas.microsoft.com/office/drawing/2014/main" id="{CDC8DC09-DF67-6F29-C084-632EAF81E8E7}"/>
              </a:ext>
            </a:extLst>
          </p:cNvPr>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331770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164E6-655D-EBCC-3FE2-877A07D56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E0E70-706A-6D16-FB75-B50BCC725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C1957-F6AB-69DF-441C-FE19493AAA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7A6C56-B2BF-37F3-BB38-D73AF0B80A52}"/>
              </a:ext>
            </a:extLst>
          </p:cNvPr>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5717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CF2B-753D-5E9F-0EF8-F4BC04F7A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FD497-2EFD-CC17-50C9-816C30AB0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9878AC-3E9F-5BFB-6F6E-2A593A215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CDE59D-702F-845E-8321-D7575EF005F9}"/>
              </a:ext>
            </a:extLst>
          </p:cNvPr>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529998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68CE7-2735-834C-D554-52FF22FBB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B8E6C-6FC0-A81B-A956-E038A8168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E076-0D43-10FF-6232-ED852B38576A}"/>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Tata Consultancy Services</a:t>
            </a:r>
            <a:endParaRPr lang="en-US" dirty="0"/>
          </a:p>
        </p:txBody>
      </p:sp>
      <p:sp>
        <p:nvSpPr>
          <p:cNvPr id="4" name="Slide Number Placeholder 3">
            <a:extLst>
              <a:ext uri="{FF2B5EF4-FFF2-40B4-BE49-F238E27FC236}">
                <a16:creationId xmlns:a16="http://schemas.microsoft.com/office/drawing/2014/main" id="{544C0E97-F1E8-4BD4-3117-38DA050C9984}"/>
              </a:ext>
            </a:extLst>
          </p:cNvPr>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18888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02FCF-39CC-E1FA-0A58-6FF3A3AB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CFD33-F709-8B8A-4BE5-9283DBD3B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AAE71B-5A6A-162E-2E5E-179FA2B727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56662E-B6EB-148E-34AF-18A75458A248}"/>
              </a:ext>
            </a:extLst>
          </p:cNvPr>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120289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xml"/><Relationship Id="rId17"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5.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customXml" Target="../ink/ink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xml"/></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6.xml"/><Relationship Id="rId17" Type="http://schemas.openxmlformats.org/officeDocument/2006/relationships/image" Target="../media/image41.png"/><Relationship Id="rId2" Type="http://schemas.openxmlformats.org/officeDocument/2006/relationships/notesSlide" Target="../notesSlides/notesSlide11.xml"/><Relationship Id="rId16"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0.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customXml" Target="../ink/ink5.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7.xml"/></Relationships>
</file>

<file path=ppt/slides/_rels/slide1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0.xml"/><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9.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1.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4.xml"/><Relationship Id="rId17" Type="http://schemas.openxmlformats.org/officeDocument/2006/relationships/image" Target="../media/image41.png"/><Relationship Id="rId2" Type="http://schemas.openxmlformats.org/officeDocument/2006/relationships/notesSlide" Target="../notesSlides/notesSlide13.xml"/><Relationship Id="rId16"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13.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18.xml"/><Relationship Id="rId17" Type="http://schemas.openxmlformats.org/officeDocument/2006/relationships/image" Target="../media/image41.png"/><Relationship Id="rId2" Type="http://schemas.openxmlformats.org/officeDocument/2006/relationships/notesSlide" Target="../notesSlides/notesSlide14.xml"/><Relationship Id="rId16" Type="http://schemas.openxmlformats.org/officeDocument/2006/relationships/customXml" Target="../ink/ink20.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17.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19.xml"/></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2.xml"/><Relationship Id="rId17" Type="http://schemas.openxmlformats.org/officeDocument/2006/relationships/image" Target="../media/image41.png"/><Relationship Id="rId2" Type="http://schemas.openxmlformats.org/officeDocument/2006/relationships/notesSlide" Target="../notesSlides/notesSlide15.xml"/><Relationship Id="rId16" Type="http://schemas.openxmlformats.org/officeDocument/2006/relationships/customXml" Target="../ink/ink2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23.xml"/></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26.xml"/><Relationship Id="rId17"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5.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27.xml"/></Relationships>
</file>

<file path=ppt/slides/_rels/slide23.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43.png"/><Relationship Id="rId18" Type="http://schemas.openxmlformats.org/officeDocument/2006/relationships/image" Target="../media/image33.png"/><Relationship Id="rId3" Type="http://schemas.openxmlformats.org/officeDocument/2006/relationships/image" Target="../media/image17.jpeg"/><Relationship Id="rId7" Type="http://schemas.openxmlformats.org/officeDocument/2006/relationships/image" Target="../media/image30.png"/><Relationship Id="rId12" Type="http://schemas.openxmlformats.org/officeDocument/2006/relationships/customXml" Target="../ink/ink30.xml"/><Relationship Id="rId1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customXml" Target="../ink/ink3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6.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customXml" Target="../ink/ink29.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customXml" Target="../ink/ink3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slide" Target="slide6.xml"/><Relationship Id="rId12"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8.xml"/><Relationship Id="rId5" Type="http://schemas.openxmlformats.org/officeDocument/2006/relationships/image" Target="../media/image4.png"/><Relationship Id="rId1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slide" Target="slide4.xml"/><Relationship Id="rId9" Type="http://schemas.openxmlformats.org/officeDocument/2006/relationships/image" Target="../media/image2.png"/><Relationship Id="rId14" Type="http://schemas.openxmlformats.org/officeDocument/2006/relationships/slide" Target="slide24.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hyperlink" Target="https://www.flaticon.com/free-icon/target_10320358?term=impact&amp;page=1&amp;position=4&amp;origin=search&amp;related_id=10320358" TargetMode="External"/><Relationship Id="rId13" Type="http://schemas.openxmlformats.org/officeDocument/2006/relationships/hyperlink" Target="https://youtu.be/eog6CwB5wUs?si=Ks4GF00C3Mm3I4fh" TargetMode="External"/><Relationship Id="rId18" Type="http://schemas.openxmlformats.org/officeDocument/2006/relationships/hyperlink" Target="https://www.freepik.com/icon/briefcase_4528400#fromView=keyword&amp;page=1&amp;position=39&amp;uuid=fe5aa4b5-e6d3-4b79-955c-6f8ad221e1c2" TargetMode="External"/><Relationship Id="rId3" Type="http://schemas.openxmlformats.org/officeDocument/2006/relationships/image" Target="../media/image40.jpeg"/><Relationship Id="rId21" Type="http://schemas.openxmlformats.org/officeDocument/2006/relationships/hyperlink" Target="https://tmbtatamotors.in/blog-detail/tata-jaguar-and-land-rover-acquisition-unveiled-a-journey-of-automotive-mastery/17" TargetMode="External"/><Relationship Id="rId7" Type="http://schemas.openxmlformats.org/officeDocument/2006/relationships/hyperlink" Target="https://www.flaticon.com/free-icon/user_666201?term=person&amp;page=1&amp;position=3&amp;origin=search&amp;related_id=666201" TargetMode="External"/><Relationship Id="rId12" Type="http://schemas.openxmlformats.org/officeDocument/2006/relationships/hyperlink" Target="Youtube.com" TargetMode="External"/><Relationship Id="rId17" Type="http://schemas.openxmlformats.org/officeDocument/2006/relationships/hyperlink" Target="freepik.com" TargetMode="External"/><Relationship Id="rId25" Type="http://schemas.openxmlformats.org/officeDocument/2006/relationships/hyperlink" Target="https://arpideas.com/en/expertise/microsoft-copilot-for-sales" TargetMode="External"/><Relationship Id="rId2" Type="http://schemas.openxmlformats.org/officeDocument/2006/relationships/notesSlide" Target="../notesSlides/notesSlide18.xml"/><Relationship Id="rId16" Type="http://schemas.openxmlformats.org/officeDocument/2006/relationships/image" Target="../media/image49.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hyperlink" Target="https://www.flaticon.com/free-icon/mobile-data_3466264?term=ups+and+downs&amp;page=1&amp;position=3&amp;origin=search&amp;related_id=3466264" TargetMode="External"/><Relationship Id="rId11" Type="http://schemas.openxmlformats.org/officeDocument/2006/relationships/image" Target="../media/image48.png"/><Relationship Id="rId24" Type="http://schemas.openxmlformats.org/officeDocument/2006/relationships/image" Target="../media/image51.png"/><Relationship Id="rId5" Type="http://schemas.openxmlformats.org/officeDocument/2006/relationships/hyperlink" Target="flaticon.com" TargetMode="External"/><Relationship Id="rId15" Type="http://schemas.openxmlformats.org/officeDocument/2006/relationships/hyperlink" Target="https://youtu.be/4I6kH9baedk?si=rfINZyrPFaf9-lMK" TargetMode="External"/><Relationship Id="rId23" Type="http://schemas.openxmlformats.org/officeDocument/2006/relationships/hyperlink" Target="https://www.vecteezy.com/vector-art/622344-beautiful-background-of-lines-with-gradients" TargetMode="External"/><Relationship Id="rId10" Type="http://schemas.openxmlformats.org/officeDocument/2006/relationships/hyperlink" Target="https://www.flaticon.com/free-icon/lesson_1575305?term=lessons&amp;page=1&amp;position=8&amp;origin=search&amp;related_id=1575305" TargetMode="External"/><Relationship Id="rId19" Type="http://schemas.openxmlformats.org/officeDocument/2006/relationships/hyperlink" Target="https://www.freepik.com/free-vector/background-abstract-line-digital-design-gradient-template_33002499.htm" TargetMode="External"/><Relationship Id="rId4" Type="http://schemas.openxmlformats.org/officeDocument/2006/relationships/image" Target="../media/image47.png"/><Relationship Id="rId9" Type="http://schemas.openxmlformats.org/officeDocument/2006/relationships/hyperlink" Target="https://www.flaticon.com/free-icon/example_10301557?term=examples&amp;page=1&amp;position=9&amp;origin=search&amp;related_id=10301557" TargetMode="External"/><Relationship Id="rId14" Type="http://schemas.openxmlformats.org/officeDocument/2006/relationships/hyperlink" Target="https://youtu.be/3TLjFhv9IRk?si=yCOl-7BvHTh9D4Et" TargetMode="External"/><Relationship Id="rId22"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12.png"/><Relationship Id="rId10" Type="http://schemas.microsoft.com/office/2007/relationships/diagramDrawing" Target="../diagrams/drawing1.xml"/><Relationship Id="rId4" Type="http://schemas.openxmlformats.org/officeDocument/2006/relationships/image" Target="../media/image10.jpeg"/><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slide" Target="slide16.xml"/><Relationship Id="rId3" Type="http://schemas.openxmlformats.org/officeDocument/2006/relationships/image" Target="../media/image9.jpeg"/><Relationship Id="rId7" Type="http://schemas.openxmlformats.org/officeDocument/2006/relationships/slide" Target="slide10.xml"/><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slide" Target="slide13.xml"/><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07CAC6B-2E3C-5ED0-663E-5DA72A346134}"/>
              </a:ext>
            </a:extLst>
          </p:cNvPr>
          <p:cNvSpPr txBox="1"/>
          <p:nvPr/>
        </p:nvSpPr>
        <p:spPr>
          <a:xfrm>
            <a:off x="-4494938"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3" name="Text Box 2">
            <a:extLst>
              <a:ext uri="{FF2B5EF4-FFF2-40B4-BE49-F238E27FC236}">
                <a16:creationId xmlns:a16="http://schemas.microsoft.com/office/drawing/2014/main" id="{BE3DC655-15BF-15F2-ADA5-37C74F10EB43}"/>
              </a:ext>
            </a:extLst>
          </p:cNvPr>
          <p:cNvSpPr txBox="1"/>
          <p:nvPr/>
        </p:nvSpPr>
        <p:spPr>
          <a:xfrm>
            <a:off x="12438421"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p:sp>
        <p:nvSpPr>
          <p:cNvPr id="7" name="Text Box 1">
            <a:extLst>
              <a:ext uri="{FF2B5EF4-FFF2-40B4-BE49-F238E27FC236}">
                <a16:creationId xmlns:a16="http://schemas.microsoft.com/office/drawing/2014/main" id="{2E49F1FA-5980-74F2-5DF3-40C91A9816FA}"/>
              </a:ext>
            </a:extLst>
          </p:cNvPr>
          <p:cNvSpPr txBox="1"/>
          <p:nvPr/>
        </p:nvSpPr>
        <p:spPr>
          <a:xfrm>
            <a:off x="-67377" y="7372175"/>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8" name="Picture 7">
            <a:extLst>
              <a:ext uri="{FF2B5EF4-FFF2-40B4-BE49-F238E27FC236}">
                <a16:creationId xmlns:a16="http://schemas.microsoft.com/office/drawing/2014/main" id="{148C977E-AFD4-24E0-228F-6E42A7AE3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7351938"/>
            <a:ext cx="286694" cy="2866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9055E97B-D89D-BE16-0D5D-ECEA3BF81B47}"/>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0FB8C8A6-4D90-0B6F-924F-1FDF641B9B21}"/>
              </a:ext>
            </a:extLst>
          </p:cNvPr>
          <p:cNvSpPr/>
          <p:nvPr/>
        </p:nvSpPr>
        <p:spPr>
          <a:xfrm>
            <a:off x="4965951" y="195341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14" name="Oval 13">
            <a:extLst>
              <a:ext uri="{FF2B5EF4-FFF2-40B4-BE49-F238E27FC236}">
                <a16:creationId xmlns:a16="http://schemas.microsoft.com/office/drawing/2014/main" id="{9625C031-ADE6-D29C-7BF9-8EF990FB2C29}"/>
              </a:ext>
            </a:extLst>
          </p:cNvPr>
          <p:cNvSpPr/>
          <p:nvPr/>
        </p:nvSpPr>
        <p:spPr>
          <a:xfrm>
            <a:off x="6013284" y="1927350"/>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16" name="Oval 15">
            <a:extLst>
              <a:ext uri="{FF2B5EF4-FFF2-40B4-BE49-F238E27FC236}">
                <a16:creationId xmlns:a16="http://schemas.microsoft.com/office/drawing/2014/main" id="{4457D0E8-2377-5659-F44F-2BA325C67DAD}"/>
              </a:ext>
            </a:extLst>
          </p:cNvPr>
          <p:cNvSpPr/>
          <p:nvPr/>
        </p:nvSpPr>
        <p:spPr>
          <a:xfrm>
            <a:off x="6524912" y="3553695"/>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15" name="Oval 14">
            <a:extLst>
              <a:ext uri="{FF2B5EF4-FFF2-40B4-BE49-F238E27FC236}">
                <a16:creationId xmlns:a16="http://schemas.microsoft.com/office/drawing/2014/main" id="{3FD02CEA-49B7-A81D-D99A-D9107231E246}"/>
              </a:ext>
            </a:extLst>
          </p:cNvPr>
          <p:cNvSpPr/>
          <p:nvPr/>
        </p:nvSpPr>
        <p:spPr>
          <a:xfrm>
            <a:off x="4754099" y="3539999"/>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Text Box 1">
            <a:extLst>
              <a:ext uri="{FF2B5EF4-FFF2-40B4-BE49-F238E27FC236}">
                <a16:creationId xmlns:a16="http://schemas.microsoft.com/office/drawing/2014/main" id="{7FB2425F-4B28-6806-3B37-75066653C8B1}"/>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FE3D8F62-AA0C-5624-1BAB-5F4966EF78D9}"/>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52F2CE-0DB7-6ED1-D31C-153D07E4F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148346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A7801279-2727-69BC-996D-F2E55C47045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BA98CE4-9204-FE1B-2D4E-18475E3DA932}"/>
              </a:ext>
            </a:extLst>
          </p:cNvPr>
          <p:cNvSpPr/>
          <p:nvPr/>
        </p:nvSpPr>
        <p:spPr>
          <a:xfrm>
            <a:off x="2547257" y="163285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3" name="Oval 2">
            <a:extLst>
              <a:ext uri="{FF2B5EF4-FFF2-40B4-BE49-F238E27FC236}">
                <a16:creationId xmlns:a16="http://schemas.microsoft.com/office/drawing/2014/main" id="{A045E3D3-41BE-61EE-E38B-6390473DF598}"/>
              </a:ext>
            </a:extLst>
          </p:cNvPr>
          <p:cNvSpPr/>
          <p:nvPr/>
        </p:nvSpPr>
        <p:spPr>
          <a:xfrm>
            <a:off x="7717972" y="751113"/>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5" name="Oval 4">
            <a:extLst>
              <a:ext uri="{FF2B5EF4-FFF2-40B4-BE49-F238E27FC236}">
                <a16:creationId xmlns:a16="http://schemas.microsoft.com/office/drawing/2014/main" id="{76C08943-0C9E-3D98-C348-B231B3A46E2B}"/>
              </a:ext>
            </a:extLst>
          </p:cNvPr>
          <p:cNvSpPr/>
          <p:nvPr/>
        </p:nvSpPr>
        <p:spPr>
          <a:xfrm>
            <a:off x="2906488" y="4704776"/>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Oval 7">
            <a:extLst>
              <a:ext uri="{FF2B5EF4-FFF2-40B4-BE49-F238E27FC236}">
                <a16:creationId xmlns:a16="http://schemas.microsoft.com/office/drawing/2014/main" id="{97D7D9B7-47FE-A6E1-0500-C96791DF1601}"/>
              </a:ext>
            </a:extLst>
          </p:cNvPr>
          <p:cNvSpPr/>
          <p:nvPr/>
        </p:nvSpPr>
        <p:spPr>
          <a:xfrm>
            <a:off x="9326911" y="4201886"/>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7" name="Text Box 1">
            <a:extLst>
              <a:ext uri="{FF2B5EF4-FFF2-40B4-BE49-F238E27FC236}">
                <a16:creationId xmlns:a16="http://schemas.microsoft.com/office/drawing/2014/main" id="{96AC6FD3-6810-F803-BD14-DFB452A0AE7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1" name="Text Box 1">
            <a:extLst>
              <a:ext uri="{FF2B5EF4-FFF2-40B4-BE49-F238E27FC236}">
                <a16:creationId xmlns:a16="http://schemas.microsoft.com/office/drawing/2014/main" id="{9CF4C18E-D317-2778-1CBB-992E863B46F7}"/>
              </a:ext>
            </a:extLst>
          </p:cNvPr>
          <p:cNvSpPr txBox="1"/>
          <p:nvPr/>
        </p:nvSpPr>
        <p:spPr>
          <a:xfrm>
            <a:off x="3154559" y="105850"/>
            <a:ext cx="588288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Ratan Tata’s Impact</a:t>
            </a:r>
          </a:p>
        </p:txBody>
      </p:sp>
      <p:sp>
        <p:nvSpPr>
          <p:cNvPr id="4" name="Oval 3">
            <a:extLst>
              <a:ext uri="{FF2B5EF4-FFF2-40B4-BE49-F238E27FC236}">
                <a16:creationId xmlns:a16="http://schemas.microsoft.com/office/drawing/2014/main" id="{AF9D4AB2-1F99-ACF9-649E-348C578E4885}"/>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DD7C5D-D326-FBCA-D080-C7C54CAAD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388412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EBD546C-5289-659C-2900-5F0BABCB55C2}"/>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201C31D2-D74F-91E2-613F-CFF0DC3C86A8}"/>
              </a:ext>
            </a:extLst>
          </p:cNvPr>
          <p:cNvSpPr/>
          <p:nvPr/>
        </p:nvSpPr>
        <p:spPr>
          <a:xfrm>
            <a:off x="4965951" y="1953417"/>
            <a:ext cx="892629" cy="892629"/>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Became Chairman in </a:t>
            </a:r>
            <a:r>
              <a:rPr lang="en-US" sz="900" b="1" dirty="0">
                <a:solidFill>
                  <a:schemeClr val="tx1"/>
                </a:solidFill>
              </a:rPr>
              <a:t>1991</a:t>
            </a:r>
            <a:endParaRPr lang="en-US" sz="900" dirty="0">
              <a:solidFill>
                <a:schemeClr val="tx1"/>
              </a:solidFill>
            </a:endParaRPr>
          </a:p>
        </p:txBody>
      </p:sp>
      <p:sp>
        <p:nvSpPr>
          <p:cNvPr id="14" name="Oval 13">
            <a:extLst>
              <a:ext uri="{FF2B5EF4-FFF2-40B4-BE49-F238E27FC236}">
                <a16:creationId xmlns:a16="http://schemas.microsoft.com/office/drawing/2014/main" id="{0113A559-8853-B8EA-2038-72787ED2300B}"/>
              </a:ext>
            </a:extLst>
          </p:cNvPr>
          <p:cNvSpPr/>
          <p:nvPr/>
        </p:nvSpPr>
        <p:spPr>
          <a:xfrm>
            <a:off x="6013284" y="1927350"/>
            <a:ext cx="1763484" cy="1763488"/>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Modernized the group with a new vision</a:t>
            </a:r>
          </a:p>
        </p:txBody>
      </p:sp>
      <p:sp>
        <p:nvSpPr>
          <p:cNvPr id="16" name="Oval 15">
            <a:extLst>
              <a:ext uri="{FF2B5EF4-FFF2-40B4-BE49-F238E27FC236}">
                <a16:creationId xmlns:a16="http://schemas.microsoft.com/office/drawing/2014/main" id="{714FB9EC-9601-8270-4A56-F9B6391E61BB}"/>
              </a:ext>
            </a:extLst>
          </p:cNvPr>
          <p:cNvSpPr/>
          <p:nvPr/>
        </p:nvSpPr>
        <p:spPr>
          <a:xfrm>
            <a:off x="6524912" y="3553695"/>
            <a:ext cx="1223490" cy="1223494"/>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Took over from J.R.D. Tata</a:t>
            </a:r>
          </a:p>
        </p:txBody>
      </p:sp>
      <p:sp>
        <p:nvSpPr>
          <p:cNvPr id="15" name="Oval 14">
            <a:extLst>
              <a:ext uri="{FF2B5EF4-FFF2-40B4-BE49-F238E27FC236}">
                <a16:creationId xmlns:a16="http://schemas.microsoft.com/office/drawing/2014/main" id="{525324C0-9EE0-6DE2-32EF-BD8CB7C5B583}"/>
              </a:ext>
            </a:extLst>
          </p:cNvPr>
          <p:cNvSpPr/>
          <p:nvPr/>
        </p:nvSpPr>
        <p:spPr>
          <a:xfrm>
            <a:off x="4754099" y="3539999"/>
            <a:ext cx="1477324" cy="1477328"/>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Faced resistance from older executives</a:t>
            </a:r>
            <a:endParaRPr lang="en-US" sz="1400" dirty="0">
              <a:solidFill>
                <a:schemeClr val="tx1"/>
              </a:solidFill>
              <a:effectLst/>
            </a:endParaRPr>
          </a:p>
        </p:txBody>
      </p:sp>
      <p:sp>
        <p:nvSpPr>
          <p:cNvPr id="8" name="Text Box 1">
            <a:extLst>
              <a:ext uri="{FF2B5EF4-FFF2-40B4-BE49-F238E27FC236}">
                <a16:creationId xmlns:a16="http://schemas.microsoft.com/office/drawing/2014/main" id="{AE1353CA-FDD1-F596-200A-63865C6932BD}"/>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2B1EBF14-2DAF-F227-37F1-DD4C45A90CB0}"/>
              </a:ext>
            </a:extLst>
          </p:cNvPr>
          <p:cNvSpPr/>
          <p:nvPr/>
        </p:nvSpPr>
        <p:spPr>
          <a:xfrm>
            <a:off x="4572000" y="1905000"/>
            <a:ext cx="3048000" cy="3048000"/>
          </a:xfrm>
          <a:prstGeom prst="ellipse">
            <a:avLst/>
          </a:prstGeom>
          <a:solidFill>
            <a:schemeClr val="accent4">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B0D548-0BBC-386A-3637-453D606FB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353" y="2362353"/>
            <a:ext cx="2133295" cy="2133295"/>
          </a:xfrm>
          <a:prstGeom prst="rect">
            <a:avLst/>
          </a:prstGeom>
        </p:spPr>
      </p:pic>
    </p:spTree>
    <p:extLst>
      <p:ext uri="{BB962C8B-B14F-4D97-AF65-F5344CB8AC3E}">
        <p14:creationId xmlns:p14="http://schemas.microsoft.com/office/powerpoint/2010/main" val="24405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D6ED3085-9062-2D6E-2A86-CD92AA459E23}"/>
            </a:ext>
          </a:extLst>
        </p:cNvPr>
        <p:cNvGrpSpPr/>
        <p:nvPr/>
      </p:nvGrpSpPr>
      <p:grpSpPr>
        <a:xfrm>
          <a:off x="0" y="0"/>
          <a:ext cx="0" cy="0"/>
          <a:chOff x="0" y="0"/>
          <a:chExt cx="0" cy="0"/>
        </a:xfrm>
      </p:grpSpPr>
      <p:sp>
        <p:nvSpPr>
          <p:cNvPr id="35" name="Freeform: Shape 34">
            <a:extLst>
              <a:ext uri="{FF2B5EF4-FFF2-40B4-BE49-F238E27FC236}">
                <a16:creationId xmlns:a16="http://schemas.microsoft.com/office/drawing/2014/main" id="{9D7B6138-B3A3-0D89-83CA-C89DAA86BAFE}"/>
              </a:ext>
            </a:extLst>
          </p:cNvPr>
          <p:cNvSpPr/>
          <p:nvPr/>
        </p:nvSpPr>
        <p:spPr>
          <a:xfrm>
            <a:off x="5048504" y="2718867"/>
            <a:ext cx="1420265" cy="1420265"/>
          </a:xfrm>
          <a:custGeom>
            <a:avLst/>
            <a:gdLst>
              <a:gd name="csX0" fmla="*/ 0 w 1420265"/>
              <a:gd name="csY0" fmla="*/ 710133 h 1420265"/>
              <a:gd name="csX1" fmla="*/ 710133 w 1420265"/>
              <a:gd name="csY1" fmla="*/ 0 h 1420265"/>
              <a:gd name="csX2" fmla="*/ 1420266 w 1420265"/>
              <a:gd name="csY2" fmla="*/ 710133 h 1420265"/>
              <a:gd name="csX3" fmla="*/ 710133 w 1420265"/>
              <a:gd name="csY3" fmla="*/ 1420266 h 1420265"/>
              <a:gd name="csX4" fmla="*/ 0 w 1420265"/>
              <a:gd name="csY4" fmla="*/ 710133 h 1420265"/>
            </a:gdLst>
            <a:ahLst/>
            <a:cxnLst>
              <a:cxn ang="0">
                <a:pos x="csX0" y="csY0"/>
              </a:cxn>
              <a:cxn ang="0">
                <a:pos x="csX1" y="csY1"/>
              </a:cxn>
              <a:cxn ang="0">
                <a:pos x="csX2" y="csY2"/>
              </a:cxn>
              <a:cxn ang="0">
                <a:pos x="csX3" y="csY3"/>
              </a:cxn>
              <a:cxn ang="0">
                <a:pos x="csX4" y="csY4"/>
              </a:cxn>
            </a:cxnLst>
            <a:rect l="l" t="t" r="r" b="b"/>
            <a:pathLst>
              <a:path w="1420265" h="1420265">
                <a:moveTo>
                  <a:pt x="0" y="710133"/>
                </a:moveTo>
                <a:cubicBezTo>
                  <a:pt x="0" y="317937"/>
                  <a:pt x="317937" y="0"/>
                  <a:pt x="710133" y="0"/>
                </a:cubicBezTo>
                <a:cubicBezTo>
                  <a:pt x="1102329" y="0"/>
                  <a:pt x="1420266" y="317937"/>
                  <a:pt x="1420266" y="710133"/>
                </a:cubicBezTo>
                <a:cubicBezTo>
                  <a:pt x="1420266" y="1102329"/>
                  <a:pt x="1102329" y="1420266"/>
                  <a:pt x="710133" y="1420266"/>
                </a:cubicBezTo>
                <a:cubicBezTo>
                  <a:pt x="317937" y="1420266"/>
                  <a:pt x="0" y="1102329"/>
                  <a:pt x="0" y="71013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948" tIns="228948" rIns="228948" bIns="228948"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36" name="Freeform: Shape 35">
            <a:extLst>
              <a:ext uri="{FF2B5EF4-FFF2-40B4-BE49-F238E27FC236}">
                <a16:creationId xmlns:a16="http://schemas.microsoft.com/office/drawing/2014/main" id="{A3D106F0-7C3F-9A5A-C3AA-0F4A4A921C9D}"/>
              </a:ext>
            </a:extLst>
          </p:cNvPr>
          <p:cNvSpPr/>
          <p:nvPr/>
        </p:nvSpPr>
        <p:spPr>
          <a:xfrm rot="16703871">
            <a:off x="5178865" y="3412998"/>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2ADEA249-9C70-A15B-7F8F-39EB16B63091}"/>
              </a:ext>
            </a:extLst>
          </p:cNvPr>
          <p:cNvSpPr/>
          <p:nvPr/>
        </p:nvSpPr>
        <p:spPr>
          <a:xfrm rot="20097339">
            <a:off x="4820575" y="3412998"/>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2817DF7A-B48D-4ACD-6EBA-68E87AAEB612}"/>
              </a:ext>
            </a:extLst>
          </p:cNvPr>
          <p:cNvSpPr/>
          <p:nvPr/>
        </p:nvSpPr>
        <p:spPr>
          <a:xfrm rot="1308099">
            <a:off x="4835656" y="3412998"/>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84ACFCBE-C73B-7EBF-B790-CEAB807AC890}"/>
              </a:ext>
            </a:extLst>
          </p:cNvPr>
          <p:cNvSpPr/>
          <p:nvPr/>
        </p:nvSpPr>
        <p:spPr>
          <a:xfrm rot="16271076">
            <a:off x="5126805" y="3412997"/>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CE99F465-5555-6E52-4097-DD6D0D4F5C02}"/>
              </a:ext>
            </a:extLst>
          </p:cNvPr>
          <p:cNvSpPr/>
          <p:nvPr/>
        </p:nvSpPr>
        <p:spPr>
          <a:xfrm rot="20104994">
            <a:off x="4521086" y="3412997"/>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23EF2D77-1958-C79C-68B0-11438987634B}"/>
              </a:ext>
            </a:extLst>
          </p:cNvPr>
          <p:cNvSpPr/>
          <p:nvPr/>
        </p:nvSpPr>
        <p:spPr>
          <a:xfrm rot="1780127">
            <a:off x="4828364" y="3412997"/>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84D56C5B-77B2-0E52-55F2-CDD5FFB21680}"/>
              </a:ext>
            </a:extLst>
          </p:cNvPr>
          <p:cNvGrpSpPr/>
          <p:nvPr/>
        </p:nvGrpSpPr>
        <p:grpSpPr>
          <a:xfrm>
            <a:off x="4928032" y="2598395"/>
            <a:ext cx="1661209" cy="1661209"/>
            <a:chOff x="1623347" y="4201891"/>
            <a:chExt cx="1661209" cy="1661209"/>
          </a:xfrm>
        </p:grpSpPr>
        <p:sp>
          <p:nvSpPr>
            <p:cNvPr id="45" name="Freeform: Shape 44">
              <a:extLst>
                <a:ext uri="{FF2B5EF4-FFF2-40B4-BE49-F238E27FC236}">
                  <a16:creationId xmlns:a16="http://schemas.microsoft.com/office/drawing/2014/main" id="{DB1907F5-3E61-AD59-BECE-29F6C71EAB8B}"/>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7FBB1C93-7C4D-43C0-7B02-435FCA07D879}"/>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5" name="Group 4">
            <a:extLst>
              <a:ext uri="{FF2B5EF4-FFF2-40B4-BE49-F238E27FC236}">
                <a16:creationId xmlns:a16="http://schemas.microsoft.com/office/drawing/2014/main" id="{6CEEB6AD-CF04-725B-3196-A6CA00E72B44}"/>
              </a:ext>
            </a:extLst>
          </p:cNvPr>
          <p:cNvGrpSpPr/>
          <p:nvPr/>
        </p:nvGrpSpPr>
        <p:grpSpPr>
          <a:xfrm>
            <a:off x="4995339" y="2665702"/>
            <a:ext cx="1526594" cy="1526594"/>
            <a:chOff x="8367331" y="1159389"/>
            <a:chExt cx="1526594" cy="1526594"/>
          </a:xfrm>
        </p:grpSpPr>
        <p:sp>
          <p:nvSpPr>
            <p:cNvPr id="39" name="Freeform: Shape 38">
              <a:extLst>
                <a:ext uri="{FF2B5EF4-FFF2-40B4-BE49-F238E27FC236}">
                  <a16:creationId xmlns:a16="http://schemas.microsoft.com/office/drawing/2014/main" id="{987C4335-DD5F-EE42-ABA7-2FEA975ECE3C}"/>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9F766036-3A67-C827-FFCC-081436747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4" name="Group 3">
            <a:extLst>
              <a:ext uri="{FF2B5EF4-FFF2-40B4-BE49-F238E27FC236}">
                <a16:creationId xmlns:a16="http://schemas.microsoft.com/office/drawing/2014/main" id="{07C18827-A363-2428-8B45-A0C27A9DEB0F}"/>
              </a:ext>
            </a:extLst>
          </p:cNvPr>
          <p:cNvGrpSpPr/>
          <p:nvPr/>
        </p:nvGrpSpPr>
        <p:grpSpPr>
          <a:xfrm>
            <a:off x="4994653" y="2692355"/>
            <a:ext cx="1527966" cy="1473288"/>
            <a:chOff x="8361902" y="3826878"/>
            <a:chExt cx="1527966" cy="1473288"/>
          </a:xfrm>
        </p:grpSpPr>
        <p:sp>
          <p:nvSpPr>
            <p:cNvPr id="41" name="Freeform: Shape 40">
              <a:extLst>
                <a:ext uri="{FF2B5EF4-FFF2-40B4-BE49-F238E27FC236}">
                  <a16:creationId xmlns:a16="http://schemas.microsoft.com/office/drawing/2014/main" id="{E3BED70F-3E5C-4B7A-69C2-B3FBDEC564F3}"/>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3BCD74FE-21C6-57A3-E643-A8B7D9C97B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DEE0F318-4333-C767-A71C-E35CCC906CBD}"/>
              </a:ext>
            </a:extLst>
          </p:cNvPr>
          <p:cNvGrpSpPr/>
          <p:nvPr/>
        </p:nvGrpSpPr>
        <p:grpSpPr>
          <a:xfrm>
            <a:off x="4945382" y="2656913"/>
            <a:ext cx="1626508" cy="1544173"/>
            <a:chOff x="5267145" y="5313826"/>
            <a:chExt cx="1626508" cy="1544173"/>
          </a:xfrm>
        </p:grpSpPr>
        <p:sp>
          <p:nvSpPr>
            <p:cNvPr id="43" name="Freeform: Shape 42">
              <a:extLst>
                <a:ext uri="{FF2B5EF4-FFF2-40B4-BE49-F238E27FC236}">
                  <a16:creationId xmlns:a16="http://schemas.microsoft.com/office/drawing/2014/main" id="{37DD35E3-813E-787B-F14E-5E61C4ED5B10}"/>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34F55812-D540-0039-CF2F-51EA74FAF6B9}"/>
                </a:ext>
              </a:extLst>
            </p:cNvPr>
            <p:cNvPicPr>
              <a:picLocks noChangeAspect="1"/>
            </p:cNvPicPr>
            <p:nvPr/>
          </p:nvPicPr>
          <p:blipFill>
            <a:blip r:embed="rId7">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C313608D-BE99-CA10-1FE2-E5B2796A0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6" name="Group 5">
            <a:extLst>
              <a:ext uri="{FF2B5EF4-FFF2-40B4-BE49-F238E27FC236}">
                <a16:creationId xmlns:a16="http://schemas.microsoft.com/office/drawing/2014/main" id="{BB4894F3-137C-32C2-DEE5-F32EE974021E}"/>
              </a:ext>
            </a:extLst>
          </p:cNvPr>
          <p:cNvGrpSpPr/>
          <p:nvPr/>
        </p:nvGrpSpPr>
        <p:grpSpPr>
          <a:xfrm>
            <a:off x="5009124" y="2679487"/>
            <a:ext cx="1499025" cy="1499025"/>
            <a:chOff x="5729008" y="0"/>
            <a:chExt cx="1499025" cy="1499025"/>
          </a:xfrm>
        </p:grpSpPr>
        <p:sp>
          <p:nvSpPr>
            <p:cNvPr id="37" name="Freeform: Shape 36">
              <a:extLst>
                <a:ext uri="{FF2B5EF4-FFF2-40B4-BE49-F238E27FC236}">
                  <a16:creationId xmlns:a16="http://schemas.microsoft.com/office/drawing/2014/main" id="{87F099B3-7244-AFA0-CD96-EA76D63B2112}"/>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5FF2428F-C68D-A457-4B95-B2905954E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grpSp>
        <p:nvGrpSpPr>
          <p:cNvPr id="7" name="Group 6">
            <a:extLst>
              <a:ext uri="{FF2B5EF4-FFF2-40B4-BE49-F238E27FC236}">
                <a16:creationId xmlns:a16="http://schemas.microsoft.com/office/drawing/2014/main" id="{61D9CE62-C726-C851-F32E-D13B7B58FC5F}"/>
              </a:ext>
            </a:extLst>
          </p:cNvPr>
          <p:cNvGrpSpPr/>
          <p:nvPr/>
        </p:nvGrpSpPr>
        <p:grpSpPr>
          <a:xfrm>
            <a:off x="5038458" y="2708821"/>
            <a:ext cx="1440356" cy="1440356"/>
            <a:chOff x="2516392" y="991515"/>
            <a:chExt cx="1440356" cy="1440356"/>
          </a:xfrm>
        </p:grpSpPr>
        <p:sp>
          <p:nvSpPr>
            <p:cNvPr id="47" name="Freeform: Shape 46">
              <a:extLst>
                <a:ext uri="{FF2B5EF4-FFF2-40B4-BE49-F238E27FC236}">
                  <a16:creationId xmlns:a16="http://schemas.microsoft.com/office/drawing/2014/main" id="{2E8B4BA5-9BA8-393B-13EC-025B2177FC4F}"/>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E2A14FAA-46DF-5B99-CCF9-BBE08757417C}"/>
                </a:ext>
              </a:extLst>
            </p:cNvPr>
            <p:cNvPicPr>
              <a:picLocks noChangeAspect="1"/>
            </p:cNvPicPr>
            <p:nvPr/>
          </p:nvPicPr>
          <p:blipFill>
            <a:blip r:embed="rId10">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9" name="Group 8">
            <a:extLst>
              <a:ext uri="{FF2B5EF4-FFF2-40B4-BE49-F238E27FC236}">
                <a16:creationId xmlns:a16="http://schemas.microsoft.com/office/drawing/2014/main" id="{396CABAE-8902-E07D-717F-898C053365A2}"/>
              </a:ext>
            </a:extLst>
          </p:cNvPr>
          <p:cNvGrpSpPr/>
          <p:nvPr/>
        </p:nvGrpSpPr>
        <p:grpSpPr>
          <a:xfrm>
            <a:off x="4572000" y="1905000"/>
            <a:ext cx="3048000" cy="3048000"/>
            <a:chOff x="4234636" y="1904999"/>
            <a:chExt cx="3048000" cy="3048000"/>
          </a:xfrm>
        </p:grpSpPr>
        <p:sp>
          <p:nvSpPr>
            <p:cNvPr id="32" name="Oval 31">
              <a:extLst>
                <a:ext uri="{FF2B5EF4-FFF2-40B4-BE49-F238E27FC236}">
                  <a16:creationId xmlns:a16="http://schemas.microsoft.com/office/drawing/2014/main" id="{D2AFA0F5-E1A4-D806-595E-7151E94B5C88}"/>
                </a:ext>
              </a:extLst>
            </p:cNvPr>
            <p:cNvSpPr/>
            <p:nvPr/>
          </p:nvSpPr>
          <p:spPr>
            <a:xfrm>
              <a:off x="4234636" y="1904999"/>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9B8D8284-67E0-1773-7AA7-AAE5DDCAE987}"/>
                </a:ext>
              </a:extLst>
            </p:cNvPr>
            <p:cNvPicPr>
              <a:picLocks noChangeAspect="1"/>
            </p:cNvPicPr>
            <p:nvPr/>
          </p:nvPicPr>
          <p:blipFill>
            <a:blip r:embed="rId11"/>
            <a:stretch>
              <a:fillRect/>
            </a:stretch>
          </p:blipFill>
          <p:spPr>
            <a:xfrm>
              <a:off x="4602686" y="2656113"/>
              <a:ext cx="2311900" cy="1545772"/>
            </a:xfrm>
            <a:prstGeom prst="rect">
              <a:avLst/>
            </a:prstGeom>
            <a:solidFill>
              <a:schemeClr val="accent5">
                <a:lumMod val="40000"/>
                <a:lumOff val="60000"/>
              </a:schemeClr>
            </a:solidFill>
          </p:spPr>
        </p:pic>
      </p:grpSp>
    </p:spTree>
    <p:extLst>
      <p:ext uri="{BB962C8B-B14F-4D97-AF65-F5344CB8AC3E}">
        <p14:creationId xmlns:p14="http://schemas.microsoft.com/office/powerpoint/2010/main" val="300672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67D5050-B8D6-D110-2D86-A591DAFC9351}"/>
            </a:ext>
          </a:extLst>
        </p:cNvPr>
        <p:cNvGrpSpPr/>
        <p:nvPr/>
      </p:nvGrpSpPr>
      <p:grpSpPr>
        <a:xfrm>
          <a:off x="0" y="0"/>
          <a:ext cx="0" cy="0"/>
          <a:chOff x="0" y="0"/>
          <a:chExt cx="0" cy="0"/>
        </a:xfrm>
      </p:grpSpPr>
      <p:sp>
        <p:nvSpPr>
          <p:cNvPr id="36" name="Freeform: Shape 35">
            <a:extLst>
              <a:ext uri="{FF2B5EF4-FFF2-40B4-BE49-F238E27FC236}">
                <a16:creationId xmlns:a16="http://schemas.microsoft.com/office/drawing/2014/main" id="{4F7BF08C-772C-64E4-97F1-8FA5BC308DDA}"/>
              </a:ext>
            </a:extLst>
          </p:cNvPr>
          <p:cNvSpPr/>
          <p:nvPr/>
        </p:nvSpPr>
        <p:spPr>
          <a:xfrm rot="16703871">
            <a:off x="5704612" y="2048542"/>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1A20FE09-3D24-D91B-C93F-DA941E389239}"/>
              </a:ext>
            </a:extLst>
          </p:cNvPr>
          <p:cNvSpPr/>
          <p:nvPr/>
        </p:nvSpPr>
        <p:spPr>
          <a:xfrm rot="20097339">
            <a:off x="6651169" y="2626903"/>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55B330FB-D01B-07F8-D8AD-0E00D4A9679F}"/>
              </a:ext>
            </a:extLst>
          </p:cNvPr>
          <p:cNvSpPr/>
          <p:nvPr/>
        </p:nvSpPr>
        <p:spPr>
          <a:xfrm rot="1308099">
            <a:off x="6689323" y="3931145"/>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5039DDE5-F851-5A1F-5CF5-ED6FD0D25AEA}"/>
              </a:ext>
            </a:extLst>
          </p:cNvPr>
          <p:cNvSpPr/>
          <p:nvPr/>
        </p:nvSpPr>
        <p:spPr>
          <a:xfrm rot="16271076">
            <a:off x="5436425" y="4666292"/>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9C2FD424-8DE0-D53D-3A6F-C86EEF792FD7}"/>
              </a:ext>
            </a:extLst>
          </p:cNvPr>
          <p:cNvSpPr/>
          <p:nvPr/>
        </p:nvSpPr>
        <p:spPr>
          <a:xfrm rot="20104994">
            <a:off x="3092054" y="4145176"/>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59F3E964-9C83-2905-3008-FCBA3164CA45}"/>
              </a:ext>
            </a:extLst>
          </p:cNvPr>
          <p:cNvSpPr/>
          <p:nvPr/>
        </p:nvSpPr>
        <p:spPr>
          <a:xfrm rot="1780127">
            <a:off x="3740377" y="2512639"/>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12EFD1C8-31D8-6F14-C5D2-ED9B8A140B3E}"/>
              </a:ext>
            </a:extLst>
          </p:cNvPr>
          <p:cNvGrpSpPr/>
          <p:nvPr/>
        </p:nvGrpSpPr>
        <p:grpSpPr>
          <a:xfrm>
            <a:off x="1623347" y="4201891"/>
            <a:ext cx="1661209" cy="1661209"/>
            <a:chOff x="1623347" y="4201891"/>
            <a:chExt cx="1661209" cy="1661209"/>
          </a:xfrm>
        </p:grpSpPr>
        <p:sp>
          <p:nvSpPr>
            <p:cNvPr id="45" name="Freeform: Shape 44">
              <a:extLst>
                <a:ext uri="{FF2B5EF4-FFF2-40B4-BE49-F238E27FC236}">
                  <a16:creationId xmlns:a16="http://schemas.microsoft.com/office/drawing/2014/main" id="{94C6C8D8-863A-2506-F795-51356D1BCF9E}"/>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DF51FB40-DA79-66C0-A812-1DD511A2DE40}"/>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5" name="Group 4">
            <a:extLst>
              <a:ext uri="{FF2B5EF4-FFF2-40B4-BE49-F238E27FC236}">
                <a16:creationId xmlns:a16="http://schemas.microsoft.com/office/drawing/2014/main" id="{8A256711-5ECD-28CF-6BBD-1664FF9E2301}"/>
              </a:ext>
            </a:extLst>
          </p:cNvPr>
          <p:cNvGrpSpPr/>
          <p:nvPr/>
        </p:nvGrpSpPr>
        <p:grpSpPr>
          <a:xfrm>
            <a:off x="8367331" y="1159389"/>
            <a:ext cx="1526594" cy="1526594"/>
            <a:chOff x="8367331" y="1159389"/>
            <a:chExt cx="1526594" cy="1526594"/>
          </a:xfrm>
        </p:grpSpPr>
        <p:sp>
          <p:nvSpPr>
            <p:cNvPr id="39" name="Freeform: Shape 38">
              <a:extLst>
                <a:ext uri="{FF2B5EF4-FFF2-40B4-BE49-F238E27FC236}">
                  <a16:creationId xmlns:a16="http://schemas.microsoft.com/office/drawing/2014/main" id="{4255DCD5-9727-68F5-C974-1D0323DC904D}"/>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A3509394-991F-16D9-BF76-FE6E44DD1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4" name="Group 3">
            <a:extLst>
              <a:ext uri="{FF2B5EF4-FFF2-40B4-BE49-F238E27FC236}">
                <a16:creationId xmlns:a16="http://schemas.microsoft.com/office/drawing/2014/main" id="{1BDB42D0-7E34-6916-019D-34321F46F9FD}"/>
              </a:ext>
            </a:extLst>
          </p:cNvPr>
          <p:cNvGrpSpPr/>
          <p:nvPr/>
        </p:nvGrpSpPr>
        <p:grpSpPr>
          <a:xfrm>
            <a:off x="8361902" y="3826878"/>
            <a:ext cx="1527966" cy="1473288"/>
            <a:chOff x="8361902" y="3826878"/>
            <a:chExt cx="1527966" cy="1473288"/>
          </a:xfrm>
        </p:grpSpPr>
        <p:sp>
          <p:nvSpPr>
            <p:cNvPr id="41" name="Freeform: Shape 40">
              <a:extLst>
                <a:ext uri="{FF2B5EF4-FFF2-40B4-BE49-F238E27FC236}">
                  <a16:creationId xmlns:a16="http://schemas.microsoft.com/office/drawing/2014/main" id="{BE218ED5-941D-F49B-0DAE-3A60BDA0CFD4}"/>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74820E3F-9406-5938-8476-285B6A78C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B960CC96-EDB9-A7D6-3102-A4F3B287A96A}"/>
              </a:ext>
            </a:extLst>
          </p:cNvPr>
          <p:cNvGrpSpPr/>
          <p:nvPr/>
        </p:nvGrpSpPr>
        <p:grpSpPr>
          <a:xfrm>
            <a:off x="5267145" y="5313826"/>
            <a:ext cx="1626508" cy="1544173"/>
            <a:chOff x="5267145" y="5313826"/>
            <a:chExt cx="1626508" cy="1544173"/>
          </a:xfrm>
        </p:grpSpPr>
        <p:sp>
          <p:nvSpPr>
            <p:cNvPr id="43" name="Freeform: Shape 42">
              <a:extLst>
                <a:ext uri="{FF2B5EF4-FFF2-40B4-BE49-F238E27FC236}">
                  <a16:creationId xmlns:a16="http://schemas.microsoft.com/office/drawing/2014/main" id="{59B25D30-4457-B42F-EF44-E75762735DCC}"/>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EBF16BB4-2CC7-3424-B775-CDFFA260C021}"/>
                </a:ext>
              </a:extLst>
            </p:cNvPr>
            <p:cNvPicPr>
              <a:picLocks noChangeAspect="1"/>
            </p:cNvPicPr>
            <p:nvPr/>
          </p:nvPicPr>
          <p:blipFill>
            <a:blip r:embed="rId7">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8B6C10BB-7D72-E59F-9A79-A3DC58C08B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6" name="Group 5">
            <a:extLst>
              <a:ext uri="{FF2B5EF4-FFF2-40B4-BE49-F238E27FC236}">
                <a16:creationId xmlns:a16="http://schemas.microsoft.com/office/drawing/2014/main" id="{F669E195-08A5-168E-85EB-7122AAF5FE32}"/>
              </a:ext>
            </a:extLst>
          </p:cNvPr>
          <p:cNvGrpSpPr/>
          <p:nvPr/>
        </p:nvGrpSpPr>
        <p:grpSpPr>
          <a:xfrm>
            <a:off x="5729008" y="0"/>
            <a:ext cx="1499025" cy="1499025"/>
            <a:chOff x="5729008" y="0"/>
            <a:chExt cx="1499025" cy="1499025"/>
          </a:xfrm>
        </p:grpSpPr>
        <p:sp>
          <p:nvSpPr>
            <p:cNvPr id="37" name="Freeform: Shape 36">
              <a:extLst>
                <a:ext uri="{FF2B5EF4-FFF2-40B4-BE49-F238E27FC236}">
                  <a16:creationId xmlns:a16="http://schemas.microsoft.com/office/drawing/2014/main" id="{E730897F-0E21-C3F2-57F8-EDA15A836DF1}"/>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2B8B7665-7875-774A-615C-ECEF154B2F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grpSp>
        <p:nvGrpSpPr>
          <p:cNvPr id="7" name="Group 6">
            <a:extLst>
              <a:ext uri="{FF2B5EF4-FFF2-40B4-BE49-F238E27FC236}">
                <a16:creationId xmlns:a16="http://schemas.microsoft.com/office/drawing/2014/main" id="{A845BC69-A483-4160-6005-F0E34FF2C7D4}"/>
              </a:ext>
            </a:extLst>
          </p:cNvPr>
          <p:cNvGrpSpPr/>
          <p:nvPr/>
        </p:nvGrpSpPr>
        <p:grpSpPr>
          <a:xfrm>
            <a:off x="2516392" y="991515"/>
            <a:ext cx="1440356" cy="1440356"/>
            <a:chOff x="2516392" y="991515"/>
            <a:chExt cx="1440356" cy="1440356"/>
          </a:xfrm>
        </p:grpSpPr>
        <p:sp>
          <p:nvSpPr>
            <p:cNvPr id="47" name="Freeform: Shape 46">
              <a:extLst>
                <a:ext uri="{FF2B5EF4-FFF2-40B4-BE49-F238E27FC236}">
                  <a16:creationId xmlns:a16="http://schemas.microsoft.com/office/drawing/2014/main" id="{0D1A990C-1D32-A385-2B19-98F720414A5E}"/>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313F974C-BD21-D7C7-EFCF-B90AF0AC4933}"/>
                </a:ext>
              </a:extLst>
            </p:cNvPr>
            <p:cNvPicPr>
              <a:picLocks noChangeAspect="1"/>
            </p:cNvPicPr>
            <p:nvPr/>
          </p:nvPicPr>
          <p:blipFill>
            <a:blip r:embed="rId10">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sp>
        <p:nvSpPr>
          <p:cNvPr id="35" name="Freeform: Shape 34">
            <a:extLst>
              <a:ext uri="{FF2B5EF4-FFF2-40B4-BE49-F238E27FC236}">
                <a16:creationId xmlns:a16="http://schemas.microsoft.com/office/drawing/2014/main" id="{E8C22DDF-B1FE-4295-F724-4FEA8B41202B}"/>
              </a:ext>
            </a:extLst>
          </p:cNvPr>
          <p:cNvSpPr/>
          <p:nvPr/>
        </p:nvSpPr>
        <p:spPr>
          <a:xfrm>
            <a:off x="5385866" y="2630485"/>
            <a:ext cx="1420265" cy="1420265"/>
          </a:xfrm>
          <a:custGeom>
            <a:avLst/>
            <a:gdLst>
              <a:gd name="csX0" fmla="*/ 0 w 1420265"/>
              <a:gd name="csY0" fmla="*/ 710133 h 1420265"/>
              <a:gd name="csX1" fmla="*/ 710133 w 1420265"/>
              <a:gd name="csY1" fmla="*/ 0 h 1420265"/>
              <a:gd name="csX2" fmla="*/ 1420266 w 1420265"/>
              <a:gd name="csY2" fmla="*/ 710133 h 1420265"/>
              <a:gd name="csX3" fmla="*/ 710133 w 1420265"/>
              <a:gd name="csY3" fmla="*/ 1420266 h 1420265"/>
              <a:gd name="csX4" fmla="*/ 0 w 1420265"/>
              <a:gd name="csY4" fmla="*/ 710133 h 1420265"/>
            </a:gdLst>
            <a:ahLst/>
            <a:cxnLst>
              <a:cxn ang="0">
                <a:pos x="csX0" y="csY0"/>
              </a:cxn>
              <a:cxn ang="0">
                <a:pos x="csX1" y="csY1"/>
              </a:cxn>
              <a:cxn ang="0">
                <a:pos x="csX2" y="csY2"/>
              </a:cxn>
              <a:cxn ang="0">
                <a:pos x="csX3" y="csY3"/>
              </a:cxn>
              <a:cxn ang="0">
                <a:pos x="csX4" y="csY4"/>
              </a:cxn>
            </a:cxnLst>
            <a:rect l="l" t="t" r="r" b="b"/>
            <a:pathLst>
              <a:path w="1420265" h="1420265">
                <a:moveTo>
                  <a:pt x="0" y="710133"/>
                </a:moveTo>
                <a:cubicBezTo>
                  <a:pt x="0" y="317937"/>
                  <a:pt x="317937" y="0"/>
                  <a:pt x="710133" y="0"/>
                </a:cubicBezTo>
                <a:cubicBezTo>
                  <a:pt x="1102329" y="0"/>
                  <a:pt x="1420266" y="317937"/>
                  <a:pt x="1420266" y="710133"/>
                </a:cubicBezTo>
                <a:cubicBezTo>
                  <a:pt x="1420266" y="1102329"/>
                  <a:pt x="1102329" y="1420266"/>
                  <a:pt x="710133" y="1420266"/>
                </a:cubicBezTo>
                <a:cubicBezTo>
                  <a:pt x="317937" y="1420266"/>
                  <a:pt x="0" y="1102329"/>
                  <a:pt x="0" y="71013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948" tIns="228948" rIns="228948" bIns="228948"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grpSp>
        <p:nvGrpSpPr>
          <p:cNvPr id="8" name="Group 7">
            <a:extLst>
              <a:ext uri="{FF2B5EF4-FFF2-40B4-BE49-F238E27FC236}">
                <a16:creationId xmlns:a16="http://schemas.microsoft.com/office/drawing/2014/main" id="{F4D50704-5ED9-0424-97A7-5D16F337D333}"/>
              </a:ext>
            </a:extLst>
          </p:cNvPr>
          <p:cNvGrpSpPr/>
          <p:nvPr/>
        </p:nvGrpSpPr>
        <p:grpSpPr>
          <a:xfrm>
            <a:off x="4572000" y="1905000"/>
            <a:ext cx="3048000" cy="3048000"/>
            <a:chOff x="4572000" y="1905000"/>
            <a:chExt cx="3048000" cy="3048000"/>
          </a:xfrm>
          <a:solidFill>
            <a:schemeClr val="accent5">
              <a:lumMod val="40000"/>
              <a:lumOff val="60000"/>
            </a:schemeClr>
          </a:solidFill>
        </p:grpSpPr>
        <p:sp>
          <p:nvSpPr>
            <p:cNvPr id="32" name="Oval 31">
              <a:extLst>
                <a:ext uri="{FF2B5EF4-FFF2-40B4-BE49-F238E27FC236}">
                  <a16:creationId xmlns:a16="http://schemas.microsoft.com/office/drawing/2014/main" id="{C7193644-C22D-8BE1-7AA4-B4C4C26ECEA6}"/>
                </a:ext>
              </a:extLst>
            </p:cNvPr>
            <p:cNvSpPr/>
            <p:nvPr/>
          </p:nvSpPr>
          <p:spPr>
            <a:xfrm>
              <a:off x="4572000" y="1905000"/>
              <a:ext cx="3048000" cy="3048000"/>
            </a:xfrm>
            <a:prstGeom prst="ellipse">
              <a:avLst/>
            </a:prstGeom>
            <a:grp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6CF14F80-5B99-E655-1483-C659101FB794}"/>
                </a:ext>
              </a:extLst>
            </p:cNvPr>
            <p:cNvPicPr>
              <a:picLocks noChangeAspect="1"/>
            </p:cNvPicPr>
            <p:nvPr/>
          </p:nvPicPr>
          <p:blipFill>
            <a:blip r:embed="rId11"/>
            <a:stretch>
              <a:fillRect/>
            </a:stretch>
          </p:blipFill>
          <p:spPr>
            <a:xfrm>
              <a:off x="4940050" y="2656114"/>
              <a:ext cx="2311900" cy="1545772"/>
            </a:xfrm>
            <a:prstGeom prst="rect">
              <a:avLst/>
            </a:prstGeom>
            <a:grpFill/>
          </p:spPr>
        </p:pic>
      </p:grpSp>
    </p:spTree>
    <p:extLst>
      <p:ext uri="{BB962C8B-B14F-4D97-AF65-F5344CB8AC3E}">
        <p14:creationId xmlns:p14="http://schemas.microsoft.com/office/powerpoint/2010/main" val="320269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CEDB53B8-BA9F-57AF-E076-3AE97F6D2CD0}"/>
            </a:ext>
          </a:extLst>
        </p:cNvPr>
        <p:cNvGrpSpPr/>
        <p:nvPr/>
      </p:nvGrpSpPr>
      <p:grpSpPr>
        <a:xfrm>
          <a:off x="0" y="0"/>
          <a:ext cx="0" cy="0"/>
          <a:chOff x="0" y="0"/>
          <a:chExt cx="0" cy="0"/>
        </a:xfrm>
      </p:grpSpPr>
      <p:sp>
        <p:nvSpPr>
          <p:cNvPr id="35" name="Freeform: Shape 34">
            <a:extLst>
              <a:ext uri="{FF2B5EF4-FFF2-40B4-BE49-F238E27FC236}">
                <a16:creationId xmlns:a16="http://schemas.microsoft.com/office/drawing/2014/main" id="{58028FFB-1926-FCFF-7F73-EEFA2638A58D}"/>
              </a:ext>
            </a:extLst>
          </p:cNvPr>
          <p:cNvSpPr/>
          <p:nvPr/>
        </p:nvSpPr>
        <p:spPr>
          <a:xfrm>
            <a:off x="5048504" y="2718867"/>
            <a:ext cx="1420265" cy="1420265"/>
          </a:xfrm>
          <a:custGeom>
            <a:avLst/>
            <a:gdLst>
              <a:gd name="csX0" fmla="*/ 0 w 1420265"/>
              <a:gd name="csY0" fmla="*/ 710133 h 1420265"/>
              <a:gd name="csX1" fmla="*/ 710133 w 1420265"/>
              <a:gd name="csY1" fmla="*/ 0 h 1420265"/>
              <a:gd name="csX2" fmla="*/ 1420266 w 1420265"/>
              <a:gd name="csY2" fmla="*/ 710133 h 1420265"/>
              <a:gd name="csX3" fmla="*/ 710133 w 1420265"/>
              <a:gd name="csY3" fmla="*/ 1420266 h 1420265"/>
              <a:gd name="csX4" fmla="*/ 0 w 1420265"/>
              <a:gd name="csY4" fmla="*/ 710133 h 1420265"/>
            </a:gdLst>
            <a:ahLst/>
            <a:cxnLst>
              <a:cxn ang="0">
                <a:pos x="csX0" y="csY0"/>
              </a:cxn>
              <a:cxn ang="0">
                <a:pos x="csX1" y="csY1"/>
              </a:cxn>
              <a:cxn ang="0">
                <a:pos x="csX2" y="csY2"/>
              </a:cxn>
              <a:cxn ang="0">
                <a:pos x="csX3" y="csY3"/>
              </a:cxn>
              <a:cxn ang="0">
                <a:pos x="csX4" y="csY4"/>
              </a:cxn>
            </a:cxnLst>
            <a:rect l="l" t="t" r="r" b="b"/>
            <a:pathLst>
              <a:path w="1420265" h="1420265">
                <a:moveTo>
                  <a:pt x="0" y="710133"/>
                </a:moveTo>
                <a:cubicBezTo>
                  <a:pt x="0" y="317937"/>
                  <a:pt x="317937" y="0"/>
                  <a:pt x="710133" y="0"/>
                </a:cubicBezTo>
                <a:cubicBezTo>
                  <a:pt x="1102329" y="0"/>
                  <a:pt x="1420266" y="317937"/>
                  <a:pt x="1420266" y="710133"/>
                </a:cubicBezTo>
                <a:cubicBezTo>
                  <a:pt x="1420266" y="1102329"/>
                  <a:pt x="1102329" y="1420266"/>
                  <a:pt x="710133" y="1420266"/>
                </a:cubicBezTo>
                <a:cubicBezTo>
                  <a:pt x="317937" y="1420266"/>
                  <a:pt x="0" y="1102329"/>
                  <a:pt x="0" y="71013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948" tIns="228948" rIns="228948" bIns="228948"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36" name="Freeform: Shape 35">
            <a:extLst>
              <a:ext uri="{FF2B5EF4-FFF2-40B4-BE49-F238E27FC236}">
                <a16:creationId xmlns:a16="http://schemas.microsoft.com/office/drawing/2014/main" id="{634631F7-76FA-06D0-496C-4213AD4C3A5A}"/>
              </a:ext>
            </a:extLst>
          </p:cNvPr>
          <p:cNvSpPr/>
          <p:nvPr/>
        </p:nvSpPr>
        <p:spPr>
          <a:xfrm rot="16703871">
            <a:off x="5178865" y="3412998"/>
            <a:ext cx="1159543" cy="32003"/>
          </a:xfrm>
          <a:custGeom>
            <a:avLst/>
            <a:gdLst>
              <a:gd name="csX0" fmla="*/ 0 w 1159543"/>
              <a:gd name="csY0" fmla="*/ 16001 h 32003"/>
              <a:gd name="csX1" fmla="*/ 1159543 w 1159543"/>
              <a:gd name="csY1" fmla="*/ 16001 h 32003"/>
            </a:gdLst>
            <a:ahLst/>
            <a:cxnLst>
              <a:cxn ang="0">
                <a:pos x="csX0" y="csY0"/>
              </a:cxn>
              <a:cxn ang="0">
                <a:pos x="csX1" y="csY1"/>
              </a:cxn>
            </a:cxnLst>
            <a:rect l="l" t="t" r="r" b="b"/>
            <a:pathLst>
              <a:path w="1159543" h="32003">
                <a:moveTo>
                  <a:pt x="0" y="16001"/>
                </a:moveTo>
                <a:lnTo>
                  <a:pt x="1159543"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63482" tIns="-12986" rIns="563483" bIns="-1298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15F3A5B1-E658-056B-F1DE-52BF429FAD7B}"/>
              </a:ext>
            </a:extLst>
          </p:cNvPr>
          <p:cNvSpPr/>
          <p:nvPr/>
        </p:nvSpPr>
        <p:spPr>
          <a:xfrm rot="20097339">
            <a:off x="4820575" y="3412998"/>
            <a:ext cx="1876122" cy="32003"/>
          </a:xfrm>
          <a:custGeom>
            <a:avLst/>
            <a:gdLst>
              <a:gd name="csX0" fmla="*/ 0 w 1876122"/>
              <a:gd name="csY0" fmla="*/ 16001 h 32003"/>
              <a:gd name="csX1" fmla="*/ 1876122 w 1876122"/>
              <a:gd name="csY1" fmla="*/ 16001 h 32003"/>
            </a:gdLst>
            <a:ahLst/>
            <a:cxnLst>
              <a:cxn ang="0">
                <a:pos x="csX0" y="csY0"/>
              </a:cxn>
              <a:cxn ang="0">
                <a:pos x="csX1" y="csY1"/>
              </a:cxn>
            </a:cxnLst>
            <a:rect l="l" t="t" r="r" b="b"/>
            <a:pathLst>
              <a:path w="1876122" h="32003">
                <a:moveTo>
                  <a:pt x="0" y="16001"/>
                </a:moveTo>
                <a:lnTo>
                  <a:pt x="1876122"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903857" tIns="-30902" rIns="903858" bIns="-30902"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0" name="Freeform: Shape 39">
            <a:extLst>
              <a:ext uri="{FF2B5EF4-FFF2-40B4-BE49-F238E27FC236}">
                <a16:creationId xmlns:a16="http://schemas.microsoft.com/office/drawing/2014/main" id="{C7D17C4E-FD8D-A9A6-6645-63F0CBB68F3F}"/>
              </a:ext>
            </a:extLst>
          </p:cNvPr>
          <p:cNvSpPr/>
          <p:nvPr/>
        </p:nvSpPr>
        <p:spPr>
          <a:xfrm rot="1308099">
            <a:off x="4835656" y="3412998"/>
            <a:ext cx="1845960" cy="32003"/>
          </a:xfrm>
          <a:custGeom>
            <a:avLst/>
            <a:gdLst>
              <a:gd name="csX0" fmla="*/ 0 w 1845960"/>
              <a:gd name="csY0" fmla="*/ 16001 h 32003"/>
              <a:gd name="csX1" fmla="*/ 1845960 w 1845960"/>
              <a:gd name="csY1" fmla="*/ 16001 h 32003"/>
            </a:gdLst>
            <a:ahLst/>
            <a:cxnLst>
              <a:cxn ang="0">
                <a:pos x="csX0" y="csY0"/>
              </a:cxn>
              <a:cxn ang="0">
                <a:pos x="csX1" y="csY1"/>
              </a:cxn>
            </a:cxnLst>
            <a:rect l="l" t="t" r="r" b="b"/>
            <a:pathLst>
              <a:path w="1845960" h="32003">
                <a:moveTo>
                  <a:pt x="0" y="16001"/>
                </a:moveTo>
                <a:lnTo>
                  <a:pt x="1845960" y="160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89532" tIns="-30148" rIns="889529" bIns="-30148"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42" name="Freeform: Shape 41">
            <a:extLst>
              <a:ext uri="{FF2B5EF4-FFF2-40B4-BE49-F238E27FC236}">
                <a16:creationId xmlns:a16="http://schemas.microsoft.com/office/drawing/2014/main" id="{40F5ED6C-A4A4-9B0C-1146-10E850ADC8EF}"/>
              </a:ext>
            </a:extLst>
          </p:cNvPr>
          <p:cNvSpPr/>
          <p:nvPr/>
        </p:nvSpPr>
        <p:spPr>
          <a:xfrm rot="16271076">
            <a:off x="5126805" y="3412997"/>
            <a:ext cx="1263662" cy="32004"/>
          </a:xfrm>
          <a:custGeom>
            <a:avLst/>
            <a:gdLst>
              <a:gd name="csX0" fmla="*/ 0 w 1263661"/>
              <a:gd name="csY0" fmla="*/ 16001 h 32003"/>
              <a:gd name="csX1" fmla="*/ 1263661 w 1263661"/>
              <a:gd name="csY1" fmla="*/ 16001 h 32003"/>
            </a:gdLst>
            <a:ahLst/>
            <a:cxnLst>
              <a:cxn ang="0">
                <a:pos x="csX0" y="csY0"/>
              </a:cxn>
              <a:cxn ang="0">
                <a:pos x="csX1" y="csY1"/>
              </a:cxn>
            </a:cxnLst>
            <a:rect l="l" t="t" r="r" b="b"/>
            <a:pathLst>
              <a:path w="1263661" h="32003">
                <a:moveTo>
                  <a:pt x="1263661"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12938" tIns="-15590" rIns="612940" bIns="-1559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4" name="Freeform: Shape 43">
            <a:extLst>
              <a:ext uri="{FF2B5EF4-FFF2-40B4-BE49-F238E27FC236}">
                <a16:creationId xmlns:a16="http://schemas.microsoft.com/office/drawing/2014/main" id="{9AC7C4E6-CC97-5345-9920-099522A7FE76}"/>
              </a:ext>
            </a:extLst>
          </p:cNvPr>
          <p:cNvSpPr/>
          <p:nvPr/>
        </p:nvSpPr>
        <p:spPr>
          <a:xfrm rot="20104994">
            <a:off x="4521086" y="3412997"/>
            <a:ext cx="2475100" cy="32004"/>
          </a:xfrm>
          <a:custGeom>
            <a:avLst/>
            <a:gdLst>
              <a:gd name="csX0" fmla="*/ 0 w 2475100"/>
              <a:gd name="csY0" fmla="*/ 16001 h 32003"/>
              <a:gd name="csX1" fmla="*/ 2475100 w 2475100"/>
              <a:gd name="csY1" fmla="*/ 16001 h 32003"/>
            </a:gdLst>
            <a:ahLst/>
            <a:cxnLst>
              <a:cxn ang="0">
                <a:pos x="csX0" y="csY0"/>
              </a:cxn>
              <a:cxn ang="0">
                <a:pos x="csX1" y="csY1"/>
              </a:cxn>
            </a:cxnLst>
            <a:rect l="l" t="t" r="r" b="b"/>
            <a:pathLst>
              <a:path w="2475100" h="32003">
                <a:moveTo>
                  <a:pt x="2475100"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372" tIns="-45874" rIns="1188372" bIns="-45878" numCol="1" spcCol="1270" anchor="ctr" anchorCtr="0">
            <a:noAutofit/>
          </a:bodyPr>
          <a:lstStyle/>
          <a:p>
            <a:pPr marL="0" lvl="0" indent="0" algn="ctr" defTabSz="355600">
              <a:lnSpc>
                <a:spcPct val="90000"/>
              </a:lnSpc>
              <a:spcBef>
                <a:spcPct val="0"/>
              </a:spcBef>
              <a:spcAft>
                <a:spcPct val="35000"/>
              </a:spcAft>
              <a:buNone/>
            </a:pPr>
            <a:endParaRPr lang="en-US" sz="800" kern="1200"/>
          </a:p>
        </p:txBody>
      </p:sp>
      <p:sp>
        <p:nvSpPr>
          <p:cNvPr id="46" name="Freeform: Shape 45">
            <a:extLst>
              <a:ext uri="{FF2B5EF4-FFF2-40B4-BE49-F238E27FC236}">
                <a16:creationId xmlns:a16="http://schemas.microsoft.com/office/drawing/2014/main" id="{7C84573F-9118-681D-E815-9D360FA71519}"/>
              </a:ext>
            </a:extLst>
          </p:cNvPr>
          <p:cNvSpPr/>
          <p:nvPr/>
        </p:nvSpPr>
        <p:spPr>
          <a:xfrm rot="1780127">
            <a:off x="4828364" y="3412997"/>
            <a:ext cx="1860544" cy="32004"/>
          </a:xfrm>
          <a:custGeom>
            <a:avLst/>
            <a:gdLst>
              <a:gd name="csX0" fmla="*/ 0 w 1860544"/>
              <a:gd name="csY0" fmla="*/ 16001 h 32003"/>
              <a:gd name="csX1" fmla="*/ 1860544 w 1860544"/>
              <a:gd name="csY1" fmla="*/ 16001 h 32003"/>
            </a:gdLst>
            <a:ahLst/>
            <a:cxnLst>
              <a:cxn ang="0">
                <a:pos x="csX0" y="csY0"/>
              </a:cxn>
              <a:cxn ang="0">
                <a:pos x="csX1" y="csY1"/>
              </a:cxn>
            </a:cxnLst>
            <a:rect l="l" t="t" r="r" b="b"/>
            <a:pathLst>
              <a:path w="1860544" h="32003">
                <a:moveTo>
                  <a:pt x="1860544" y="16002"/>
                </a:moveTo>
                <a:lnTo>
                  <a:pt x="0" y="160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96458" tIns="-30511" rIns="896458" bIns="-30513" numCol="1" spcCol="1270" anchor="ctr" anchorCtr="0">
            <a:noAutofit/>
          </a:bodyPr>
          <a:lstStyle/>
          <a:p>
            <a:pPr marL="0" lvl="0" indent="0" algn="ctr" defTabSz="266700">
              <a:lnSpc>
                <a:spcPct val="90000"/>
              </a:lnSpc>
              <a:spcBef>
                <a:spcPct val="0"/>
              </a:spcBef>
              <a:spcAft>
                <a:spcPct val="35000"/>
              </a:spcAft>
              <a:buNone/>
            </a:pPr>
            <a:endParaRPr lang="en-US" sz="600" kern="1200"/>
          </a:p>
        </p:txBody>
      </p:sp>
      <p:grpSp>
        <p:nvGrpSpPr>
          <p:cNvPr id="2" name="Group 1">
            <a:extLst>
              <a:ext uri="{FF2B5EF4-FFF2-40B4-BE49-F238E27FC236}">
                <a16:creationId xmlns:a16="http://schemas.microsoft.com/office/drawing/2014/main" id="{8C886C8D-9992-6C71-1E85-42035BD8F3D1}"/>
              </a:ext>
            </a:extLst>
          </p:cNvPr>
          <p:cNvGrpSpPr/>
          <p:nvPr/>
        </p:nvGrpSpPr>
        <p:grpSpPr>
          <a:xfrm>
            <a:off x="4928032" y="2598395"/>
            <a:ext cx="1661209" cy="1661209"/>
            <a:chOff x="1623347" y="4201891"/>
            <a:chExt cx="1661209" cy="1661209"/>
          </a:xfrm>
        </p:grpSpPr>
        <p:sp>
          <p:nvSpPr>
            <p:cNvPr id="45" name="Freeform: Shape 44">
              <a:extLst>
                <a:ext uri="{FF2B5EF4-FFF2-40B4-BE49-F238E27FC236}">
                  <a16:creationId xmlns:a16="http://schemas.microsoft.com/office/drawing/2014/main" id="{7FB5E524-105A-196C-FBB2-268CBD6440AE}"/>
                </a:ext>
              </a:extLst>
            </p:cNvPr>
            <p:cNvSpPr/>
            <p:nvPr/>
          </p:nvSpPr>
          <p:spPr>
            <a:xfrm>
              <a:off x="1623347" y="4201891"/>
              <a:ext cx="1661209" cy="1661209"/>
            </a:xfrm>
            <a:custGeom>
              <a:avLst/>
              <a:gdLst>
                <a:gd name="csX0" fmla="*/ 0 w 1661209"/>
                <a:gd name="csY0" fmla="*/ 830605 h 1661209"/>
                <a:gd name="csX1" fmla="*/ 830605 w 1661209"/>
                <a:gd name="csY1" fmla="*/ 0 h 1661209"/>
                <a:gd name="csX2" fmla="*/ 1661210 w 1661209"/>
                <a:gd name="csY2" fmla="*/ 830605 h 1661209"/>
                <a:gd name="csX3" fmla="*/ 830605 w 1661209"/>
                <a:gd name="csY3" fmla="*/ 1661210 h 1661209"/>
                <a:gd name="csX4" fmla="*/ 0 w 1661209"/>
                <a:gd name="csY4" fmla="*/ 830605 h 1661209"/>
              </a:gdLst>
              <a:ahLst/>
              <a:cxnLst>
                <a:cxn ang="0">
                  <a:pos x="csX0" y="csY0"/>
                </a:cxn>
                <a:cxn ang="0">
                  <a:pos x="csX1" y="csY1"/>
                </a:cxn>
                <a:cxn ang="0">
                  <a:pos x="csX2" y="csY2"/>
                </a:cxn>
                <a:cxn ang="0">
                  <a:pos x="csX3" y="csY3"/>
                </a:cxn>
                <a:cxn ang="0">
                  <a:pos x="csX4" y="csY4"/>
                </a:cxn>
              </a:cxnLst>
              <a:rect l="l" t="t" r="r" b="b"/>
              <a:pathLst>
                <a:path w="1661209" h="1661209">
                  <a:moveTo>
                    <a:pt x="0" y="830605"/>
                  </a:moveTo>
                  <a:cubicBezTo>
                    <a:pt x="0" y="371875"/>
                    <a:pt x="371875" y="0"/>
                    <a:pt x="830605" y="0"/>
                  </a:cubicBezTo>
                  <a:cubicBezTo>
                    <a:pt x="1289335" y="0"/>
                    <a:pt x="1661210" y="371875"/>
                    <a:pt x="1661210" y="830605"/>
                  </a:cubicBezTo>
                  <a:cubicBezTo>
                    <a:pt x="1661210" y="1289335"/>
                    <a:pt x="1289335" y="1661210"/>
                    <a:pt x="830605" y="1661210"/>
                  </a:cubicBezTo>
                  <a:cubicBezTo>
                    <a:pt x="371875" y="1661210"/>
                    <a:pt x="0" y="1289335"/>
                    <a:pt x="0" y="83060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553" tIns="284553" rIns="284553" bIns="284553"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49" name="Picture 48" descr="Explore Tata Consultancy Services Ltd ESG score, report and breaking news">
              <a:extLst>
                <a:ext uri="{FF2B5EF4-FFF2-40B4-BE49-F238E27FC236}">
                  <a16:creationId xmlns:a16="http://schemas.microsoft.com/office/drawing/2014/main" id="{AFD920ED-BC38-3290-D36F-C4E64BB3590F}"/>
                </a:ext>
              </a:extLst>
            </p:cNvPr>
            <p:cNvPicPr>
              <a:picLocks noChangeAspect="1"/>
            </p:cNvPicPr>
            <p:nvPr/>
          </p:nvPicPr>
          <p:blipFill>
            <a:blip r:embed="rId4"/>
            <a:stretch>
              <a:fillRect/>
            </a:stretch>
          </p:blipFill>
          <p:spPr>
            <a:xfrm>
              <a:off x="1820089" y="4410060"/>
              <a:ext cx="1244869" cy="1244869"/>
            </a:xfrm>
            <a:prstGeom prst="rect">
              <a:avLst/>
            </a:prstGeom>
          </p:spPr>
        </p:pic>
      </p:grpSp>
      <p:grpSp>
        <p:nvGrpSpPr>
          <p:cNvPr id="5" name="Group 4">
            <a:extLst>
              <a:ext uri="{FF2B5EF4-FFF2-40B4-BE49-F238E27FC236}">
                <a16:creationId xmlns:a16="http://schemas.microsoft.com/office/drawing/2014/main" id="{4ED1791F-A2B5-1DD0-BE02-315502015ECC}"/>
              </a:ext>
            </a:extLst>
          </p:cNvPr>
          <p:cNvGrpSpPr/>
          <p:nvPr/>
        </p:nvGrpSpPr>
        <p:grpSpPr>
          <a:xfrm>
            <a:off x="4995339" y="2665702"/>
            <a:ext cx="1526594" cy="1526594"/>
            <a:chOff x="8367331" y="1159389"/>
            <a:chExt cx="1526594" cy="1526594"/>
          </a:xfrm>
        </p:grpSpPr>
        <p:sp>
          <p:nvSpPr>
            <p:cNvPr id="39" name="Freeform: Shape 38">
              <a:extLst>
                <a:ext uri="{FF2B5EF4-FFF2-40B4-BE49-F238E27FC236}">
                  <a16:creationId xmlns:a16="http://schemas.microsoft.com/office/drawing/2014/main" id="{06ECDA1B-402E-0C97-F491-551AE3804616}"/>
                </a:ext>
              </a:extLst>
            </p:cNvPr>
            <p:cNvSpPr/>
            <p:nvPr/>
          </p:nvSpPr>
          <p:spPr>
            <a:xfrm>
              <a:off x="8367331" y="1159389"/>
              <a:ext cx="1526594" cy="1526594"/>
            </a:xfrm>
            <a:custGeom>
              <a:avLst/>
              <a:gdLst>
                <a:gd name="csX0" fmla="*/ 0 w 1526594"/>
                <a:gd name="csY0" fmla="*/ 763297 h 1526594"/>
                <a:gd name="csX1" fmla="*/ 763297 w 1526594"/>
                <a:gd name="csY1" fmla="*/ 0 h 1526594"/>
                <a:gd name="csX2" fmla="*/ 1526594 w 1526594"/>
                <a:gd name="csY2" fmla="*/ 763297 h 1526594"/>
                <a:gd name="csX3" fmla="*/ 763297 w 1526594"/>
                <a:gd name="csY3" fmla="*/ 1526594 h 1526594"/>
                <a:gd name="csX4" fmla="*/ 0 w 1526594"/>
                <a:gd name="csY4" fmla="*/ 763297 h 1526594"/>
              </a:gdLst>
              <a:ahLst/>
              <a:cxnLst>
                <a:cxn ang="0">
                  <a:pos x="csX0" y="csY0"/>
                </a:cxn>
                <a:cxn ang="0">
                  <a:pos x="csX1" y="csY1"/>
                </a:cxn>
                <a:cxn ang="0">
                  <a:pos x="csX2" y="csY2"/>
                </a:cxn>
                <a:cxn ang="0">
                  <a:pos x="csX3" y="csY3"/>
                </a:cxn>
                <a:cxn ang="0">
                  <a:pos x="csX4" y="csY4"/>
                </a:cxn>
              </a:cxnLst>
              <a:rect l="l" t="t" r="r" b="b"/>
              <a:pathLst>
                <a:path w="1526594" h="1526594">
                  <a:moveTo>
                    <a:pt x="0" y="763297"/>
                  </a:moveTo>
                  <a:cubicBezTo>
                    <a:pt x="0" y="341740"/>
                    <a:pt x="341740" y="0"/>
                    <a:pt x="763297" y="0"/>
                  </a:cubicBezTo>
                  <a:cubicBezTo>
                    <a:pt x="1184854" y="0"/>
                    <a:pt x="1526594" y="341740"/>
                    <a:pt x="1526594" y="763297"/>
                  </a:cubicBezTo>
                  <a:cubicBezTo>
                    <a:pt x="1526594" y="1184854"/>
                    <a:pt x="1184854" y="1526594"/>
                    <a:pt x="763297" y="1526594"/>
                  </a:cubicBezTo>
                  <a:cubicBezTo>
                    <a:pt x="341740" y="1526594"/>
                    <a:pt x="0" y="1184854"/>
                    <a:pt x="0" y="763297"/>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790" tIns="245790" rIns="245790" bIns="245790"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52" name="Picture 51">
              <a:extLst>
                <a:ext uri="{FF2B5EF4-FFF2-40B4-BE49-F238E27FC236}">
                  <a16:creationId xmlns:a16="http://schemas.microsoft.com/office/drawing/2014/main" id="{BF141DA0-1A0F-2FBD-B133-CD4AE54E5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26" y="1354047"/>
              <a:ext cx="1473288" cy="1101905"/>
            </a:xfrm>
            <a:prstGeom prst="rect">
              <a:avLst/>
            </a:prstGeom>
          </p:spPr>
        </p:pic>
      </p:grpSp>
      <p:grpSp>
        <p:nvGrpSpPr>
          <p:cNvPr id="4" name="Group 3">
            <a:extLst>
              <a:ext uri="{FF2B5EF4-FFF2-40B4-BE49-F238E27FC236}">
                <a16:creationId xmlns:a16="http://schemas.microsoft.com/office/drawing/2014/main" id="{D8ECAC48-F05D-E6C3-B3E5-4C1D2ED43610}"/>
              </a:ext>
            </a:extLst>
          </p:cNvPr>
          <p:cNvGrpSpPr/>
          <p:nvPr/>
        </p:nvGrpSpPr>
        <p:grpSpPr>
          <a:xfrm>
            <a:off x="4994653" y="2692355"/>
            <a:ext cx="1527966" cy="1473288"/>
            <a:chOff x="8361902" y="3826878"/>
            <a:chExt cx="1527966" cy="1473288"/>
          </a:xfrm>
        </p:grpSpPr>
        <p:sp>
          <p:nvSpPr>
            <p:cNvPr id="41" name="Freeform: Shape 40">
              <a:extLst>
                <a:ext uri="{FF2B5EF4-FFF2-40B4-BE49-F238E27FC236}">
                  <a16:creationId xmlns:a16="http://schemas.microsoft.com/office/drawing/2014/main" id="{BAD71130-1D9B-20AC-299C-09FE1810DC67}"/>
                </a:ext>
              </a:extLst>
            </p:cNvPr>
            <p:cNvSpPr/>
            <p:nvPr/>
          </p:nvSpPr>
          <p:spPr>
            <a:xfrm>
              <a:off x="8416580" y="3826878"/>
              <a:ext cx="1473288" cy="1473288"/>
            </a:xfrm>
            <a:custGeom>
              <a:avLst/>
              <a:gdLst>
                <a:gd name="csX0" fmla="*/ 0 w 1473288"/>
                <a:gd name="csY0" fmla="*/ 736644 h 1473288"/>
                <a:gd name="csX1" fmla="*/ 736644 w 1473288"/>
                <a:gd name="csY1" fmla="*/ 0 h 1473288"/>
                <a:gd name="csX2" fmla="*/ 1473288 w 1473288"/>
                <a:gd name="csY2" fmla="*/ 736644 h 1473288"/>
                <a:gd name="csX3" fmla="*/ 736644 w 1473288"/>
                <a:gd name="csY3" fmla="*/ 1473288 h 1473288"/>
                <a:gd name="csX4" fmla="*/ 0 w 1473288"/>
                <a:gd name="csY4" fmla="*/ 736644 h 1473288"/>
              </a:gdLst>
              <a:ahLst/>
              <a:cxnLst>
                <a:cxn ang="0">
                  <a:pos x="csX0" y="csY0"/>
                </a:cxn>
                <a:cxn ang="0">
                  <a:pos x="csX1" y="csY1"/>
                </a:cxn>
                <a:cxn ang="0">
                  <a:pos x="csX2" y="csY2"/>
                </a:cxn>
                <a:cxn ang="0">
                  <a:pos x="csX3" y="csY3"/>
                </a:cxn>
                <a:cxn ang="0">
                  <a:pos x="csX4" y="csY4"/>
                </a:cxn>
              </a:cxnLst>
              <a:rect l="l" t="t" r="r" b="b"/>
              <a:pathLst>
                <a:path w="1473288" h="1473288">
                  <a:moveTo>
                    <a:pt x="0" y="736644"/>
                  </a:moveTo>
                  <a:cubicBezTo>
                    <a:pt x="0" y="329807"/>
                    <a:pt x="329807" y="0"/>
                    <a:pt x="736644" y="0"/>
                  </a:cubicBezTo>
                  <a:cubicBezTo>
                    <a:pt x="1143481" y="0"/>
                    <a:pt x="1473288" y="329807"/>
                    <a:pt x="1473288" y="736644"/>
                  </a:cubicBezTo>
                  <a:cubicBezTo>
                    <a:pt x="1473288" y="1143481"/>
                    <a:pt x="1143481" y="1473288"/>
                    <a:pt x="736644" y="1473288"/>
                  </a:cubicBezTo>
                  <a:cubicBezTo>
                    <a:pt x="329807" y="1473288"/>
                    <a:pt x="0" y="1143481"/>
                    <a:pt x="0" y="736644"/>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348" tIns="237348" rIns="237348" bIns="237348" numCol="1" spcCol="1270" anchor="ctr" anchorCtr="0">
              <a:noAutofit/>
            </a:bodyPr>
            <a:lstStyle/>
            <a:p>
              <a:pPr marL="0" lvl="0" indent="0" algn="ctr" defTabSz="1511300">
                <a:lnSpc>
                  <a:spcPct val="90000"/>
                </a:lnSpc>
                <a:spcBef>
                  <a:spcPct val="0"/>
                </a:spcBef>
                <a:spcAft>
                  <a:spcPct val="35000"/>
                </a:spcAft>
                <a:buNone/>
              </a:pPr>
              <a:endParaRPr lang="en-US" sz="3400" kern="1200" dirty="0"/>
            </a:p>
          </p:txBody>
        </p:sp>
        <p:pic>
          <p:nvPicPr>
            <p:cNvPr id="54" name="Picture 53">
              <a:extLst>
                <a:ext uri="{FF2B5EF4-FFF2-40B4-BE49-F238E27FC236}">
                  <a16:creationId xmlns:a16="http://schemas.microsoft.com/office/drawing/2014/main" id="{6744DBF2-781D-23B9-8E8D-2AFAF9974B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902" y="3958018"/>
              <a:ext cx="1526983" cy="1236857"/>
            </a:xfrm>
            <a:prstGeom prst="rect">
              <a:avLst/>
            </a:prstGeom>
          </p:spPr>
        </p:pic>
      </p:grpSp>
      <p:grpSp>
        <p:nvGrpSpPr>
          <p:cNvPr id="3" name="Group 2">
            <a:extLst>
              <a:ext uri="{FF2B5EF4-FFF2-40B4-BE49-F238E27FC236}">
                <a16:creationId xmlns:a16="http://schemas.microsoft.com/office/drawing/2014/main" id="{F65E65BB-1E44-D468-C64A-C21FD843CA8F}"/>
              </a:ext>
            </a:extLst>
          </p:cNvPr>
          <p:cNvGrpSpPr/>
          <p:nvPr/>
        </p:nvGrpSpPr>
        <p:grpSpPr>
          <a:xfrm>
            <a:off x="4945382" y="2656913"/>
            <a:ext cx="1626508" cy="1544173"/>
            <a:chOff x="5267145" y="5313826"/>
            <a:chExt cx="1626508" cy="1544173"/>
          </a:xfrm>
        </p:grpSpPr>
        <p:sp>
          <p:nvSpPr>
            <p:cNvPr id="43" name="Freeform: Shape 42">
              <a:extLst>
                <a:ext uri="{FF2B5EF4-FFF2-40B4-BE49-F238E27FC236}">
                  <a16:creationId xmlns:a16="http://schemas.microsoft.com/office/drawing/2014/main" id="{A4FCAA48-6D26-EA29-8413-88352A2CBC9B}"/>
                </a:ext>
              </a:extLst>
            </p:cNvPr>
            <p:cNvSpPr/>
            <p:nvPr/>
          </p:nvSpPr>
          <p:spPr>
            <a:xfrm>
              <a:off x="5267145" y="5313826"/>
              <a:ext cx="1544173" cy="1544173"/>
            </a:xfrm>
            <a:custGeom>
              <a:avLst/>
              <a:gdLst>
                <a:gd name="csX0" fmla="*/ 0 w 1544173"/>
                <a:gd name="csY0" fmla="*/ 772087 h 1544173"/>
                <a:gd name="csX1" fmla="*/ 772087 w 1544173"/>
                <a:gd name="csY1" fmla="*/ 0 h 1544173"/>
                <a:gd name="csX2" fmla="*/ 1544174 w 1544173"/>
                <a:gd name="csY2" fmla="*/ 772087 h 1544173"/>
                <a:gd name="csX3" fmla="*/ 772087 w 1544173"/>
                <a:gd name="csY3" fmla="*/ 1544174 h 1544173"/>
                <a:gd name="csX4" fmla="*/ 0 w 1544173"/>
                <a:gd name="csY4" fmla="*/ 772087 h 1544173"/>
              </a:gdLst>
              <a:ahLst/>
              <a:cxnLst>
                <a:cxn ang="0">
                  <a:pos x="csX0" y="csY0"/>
                </a:cxn>
                <a:cxn ang="0">
                  <a:pos x="csX1" y="csY1"/>
                </a:cxn>
                <a:cxn ang="0">
                  <a:pos x="csX2" y="csY2"/>
                </a:cxn>
                <a:cxn ang="0">
                  <a:pos x="csX3" y="csY3"/>
                </a:cxn>
                <a:cxn ang="0">
                  <a:pos x="csX4" y="csY4"/>
                </a:cxn>
              </a:cxnLst>
              <a:rect l="l" t="t" r="r" b="b"/>
              <a:pathLst>
                <a:path w="1544173" h="1544173">
                  <a:moveTo>
                    <a:pt x="0" y="772087"/>
                  </a:moveTo>
                  <a:cubicBezTo>
                    <a:pt x="0" y="345675"/>
                    <a:pt x="345675" y="0"/>
                    <a:pt x="772087" y="0"/>
                  </a:cubicBezTo>
                  <a:cubicBezTo>
                    <a:pt x="1198499" y="0"/>
                    <a:pt x="1544174" y="345675"/>
                    <a:pt x="1544174" y="772087"/>
                  </a:cubicBezTo>
                  <a:cubicBezTo>
                    <a:pt x="1544174" y="1198499"/>
                    <a:pt x="1198499" y="1544174"/>
                    <a:pt x="772087" y="1544174"/>
                  </a:cubicBezTo>
                  <a:cubicBezTo>
                    <a:pt x="345675" y="1544174"/>
                    <a:pt x="0" y="1198499"/>
                    <a:pt x="0" y="772087"/>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414" tIns="267414" rIns="267414" bIns="26741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56" name="Picture 55">
              <a:extLst>
                <a:ext uri="{FF2B5EF4-FFF2-40B4-BE49-F238E27FC236}">
                  <a16:creationId xmlns:a16="http://schemas.microsoft.com/office/drawing/2014/main" id="{61E47F04-5A77-D20C-1061-903F91820252}"/>
                </a:ext>
              </a:extLst>
            </p:cNvPr>
            <p:cNvPicPr>
              <a:picLocks noChangeAspect="1"/>
            </p:cNvPicPr>
            <p:nvPr/>
          </p:nvPicPr>
          <p:blipFill>
            <a:blip r:embed="rId7">
              <a:extLst>
                <a:ext uri="{28A0092B-C50C-407E-A947-70E740481C1C}">
                  <a14:useLocalDpi xmlns:a14="http://schemas.microsoft.com/office/drawing/2010/main" val="0"/>
                </a:ext>
              </a:extLst>
            </a:blip>
            <a:srcRect l="-3821" t="31061" b="21983"/>
            <a:stretch>
              <a:fillRect/>
            </a:stretch>
          </p:blipFill>
          <p:spPr>
            <a:xfrm>
              <a:off x="5327744" y="5520378"/>
              <a:ext cx="1316339" cy="570847"/>
            </a:xfrm>
            <a:prstGeom prst="rect">
              <a:avLst/>
            </a:prstGeom>
          </p:spPr>
        </p:pic>
        <p:pic>
          <p:nvPicPr>
            <p:cNvPr id="58" name="Picture 57">
              <a:extLst>
                <a:ext uri="{FF2B5EF4-FFF2-40B4-BE49-F238E27FC236}">
                  <a16:creationId xmlns:a16="http://schemas.microsoft.com/office/drawing/2014/main" id="{09194350-2E67-14A0-764B-B641350ED8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7744" y="5890485"/>
              <a:ext cx="1565909" cy="795041"/>
            </a:xfrm>
            <a:prstGeom prst="rect">
              <a:avLst/>
            </a:prstGeom>
          </p:spPr>
        </p:pic>
      </p:grpSp>
      <p:grpSp>
        <p:nvGrpSpPr>
          <p:cNvPr id="6" name="Group 5">
            <a:extLst>
              <a:ext uri="{FF2B5EF4-FFF2-40B4-BE49-F238E27FC236}">
                <a16:creationId xmlns:a16="http://schemas.microsoft.com/office/drawing/2014/main" id="{2EE8FBA6-9EFD-231A-5A7E-7914AAC1B58A}"/>
              </a:ext>
            </a:extLst>
          </p:cNvPr>
          <p:cNvGrpSpPr/>
          <p:nvPr/>
        </p:nvGrpSpPr>
        <p:grpSpPr>
          <a:xfrm>
            <a:off x="5009124" y="2679487"/>
            <a:ext cx="1499025" cy="1499025"/>
            <a:chOff x="5729008" y="0"/>
            <a:chExt cx="1499025" cy="1499025"/>
          </a:xfrm>
        </p:grpSpPr>
        <p:sp>
          <p:nvSpPr>
            <p:cNvPr id="37" name="Freeform: Shape 36">
              <a:extLst>
                <a:ext uri="{FF2B5EF4-FFF2-40B4-BE49-F238E27FC236}">
                  <a16:creationId xmlns:a16="http://schemas.microsoft.com/office/drawing/2014/main" id="{583E93E9-B374-F2A3-7194-C623F0E334E0}"/>
                </a:ext>
              </a:extLst>
            </p:cNvPr>
            <p:cNvSpPr/>
            <p:nvPr/>
          </p:nvSpPr>
          <p:spPr>
            <a:xfrm>
              <a:off x="5729008" y="0"/>
              <a:ext cx="1499025" cy="1499025"/>
            </a:xfrm>
            <a:custGeom>
              <a:avLst/>
              <a:gdLst>
                <a:gd name="csX0" fmla="*/ 0 w 1499025"/>
                <a:gd name="csY0" fmla="*/ 749513 h 1499025"/>
                <a:gd name="csX1" fmla="*/ 749513 w 1499025"/>
                <a:gd name="csY1" fmla="*/ 0 h 1499025"/>
                <a:gd name="csX2" fmla="*/ 1499026 w 1499025"/>
                <a:gd name="csY2" fmla="*/ 749513 h 1499025"/>
                <a:gd name="csX3" fmla="*/ 749513 w 1499025"/>
                <a:gd name="csY3" fmla="*/ 1499026 h 1499025"/>
                <a:gd name="csX4" fmla="*/ 0 w 1499025"/>
                <a:gd name="csY4" fmla="*/ 749513 h 1499025"/>
              </a:gdLst>
              <a:ahLst/>
              <a:cxnLst>
                <a:cxn ang="0">
                  <a:pos x="csX0" y="csY0"/>
                </a:cxn>
                <a:cxn ang="0">
                  <a:pos x="csX1" y="csY1"/>
                </a:cxn>
                <a:cxn ang="0">
                  <a:pos x="csX2" y="csY2"/>
                </a:cxn>
                <a:cxn ang="0">
                  <a:pos x="csX3" y="csY3"/>
                </a:cxn>
                <a:cxn ang="0">
                  <a:pos x="csX4" y="csY4"/>
                </a:cxn>
              </a:cxnLst>
              <a:rect l="l" t="t" r="r" b="b"/>
              <a:pathLst>
                <a:path w="1499025" h="1499025">
                  <a:moveTo>
                    <a:pt x="0" y="749513"/>
                  </a:moveTo>
                  <a:cubicBezTo>
                    <a:pt x="0" y="335568"/>
                    <a:pt x="335568" y="0"/>
                    <a:pt x="749513" y="0"/>
                  </a:cubicBezTo>
                  <a:cubicBezTo>
                    <a:pt x="1163458" y="0"/>
                    <a:pt x="1499026" y="335568"/>
                    <a:pt x="1499026" y="749513"/>
                  </a:cubicBezTo>
                  <a:cubicBezTo>
                    <a:pt x="1499026" y="1163458"/>
                    <a:pt x="1163458" y="1499026"/>
                    <a:pt x="749513" y="1499026"/>
                  </a:cubicBezTo>
                  <a:cubicBezTo>
                    <a:pt x="335568" y="1499026"/>
                    <a:pt x="0" y="1163458"/>
                    <a:pt x="0" y="749513"/>
                  </a:cubicBez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752" tIns="241752" rIns="241752" bIns="241752" numCol="1" spcCol="1270" anchor="ctr" anchorCtr="0">
              <a:noAutofit/>
            </a:bodyPr>
            <a:lstStyle/>
            <a:p>
              <a:pPr marL="0" lvl="0" indent="0" algn="ctr" defTabSz="1555750">
                <a:lnSpc>
                  <a:spcPct val="90000"/>
                </a:lnSpc>
                <a:spcBef>
                  <a:spcPct val="0"/>
                </a:spcBef>
                <a:spcAft>
                  <a:spcPct val="35000"/>
                </a:spcAft>
                <a:buNone/>
              </a:pPr>
              <a:endParaRPr lang="en-US" sz="3500" kern="1200" dirty="0"/>
            </a:p>
          </p:txBody>
        </p:sp>
        <p:pic>
          <p:nvPicPr>
            <p:cNvPr id="60" name="Picture 59">
              <a:extLst>
                <a:ext uri="{FF2B5EF4-FFF2-40B4-BE49-F238E27FC236}">
                  <a16:creationId xmlns:a16="http://schemas.microsoft.com/office/drawing/2014/main" id="{32D516F8-11A8-DB68-F5A0-98486126E5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737" y="25133"/>
              <a:ext cx="1285566" cy="1285566"/>
            </a:xfrm>
            <a:prstGeom prst="rect">
              <a:avLst/>
            </a:prstGeom>
          </p:spPr>
        </p:pic>
      </p:grpSp>
      <p:grpSp>
        <p:nvGrpSpPr>
          <p:cNvPr id="7" name="Group 6">
            <a:extLst>
              <a:ext uri="{FF2B5EF4-FFF2-40B4-BE49-F238E27FC236}">
                <a16:creationId xmlns:a16="http://schemas.microsoft.com/office/drawing/2014/main" id="{9224BC61-AA3A-41F2-B49C-2B68E17A0136}"/>
              </a:ext>
            </a:extLst>
          </p:cNvPr>
          <p:cNvGrpSpPr/>
          <p:nvPr/>
        </p:nvGrpSpPr>
        <p:grpSpPr>
          <a:xfrm>
            <a:off x="5038458" y="2708821"/>
            <a:ext cx="1440356" cy="1440356"/>
            <a:chOff x="2516392" y="991515"/>
            <a:chExt cx="1440356" cy="1440356"/>
          </a:xfrm>
        </p:grpSpPr>
        <p:sp>
          <p:nvSpPr>
            <p:cNvPr id="47" name="Freeform: Shape 46">
              <a:extLst>
                <a:ext uri="{FF2B5EF4-FFF2-40B4-BE49-F238E27FC236}">
                  <a16:creationId xmlns:a16="http://schemas.microsoft.com/office/drawing/2014/main" id="{0633441A-A4C2-6E72-D6F7-67B6DD3FA400}"/>
                </a:ext>
              </a:extLst>
            </p:cNvPr>
            <p:cNvSpPr/>
            <p:nvPr/>
          </p:nvSpPr>
          <p:spPr>
            <a:xfrm>
              <a:off x="2516392" y="991515"/>
              <a:ext cx="1440356" cy="1440356"/>
            </a:xfrm>
            <a:custGeom>
              <a:avLst/>
              <a:gdLst>
                <a:gd name="csX0" fmla="*/ 0 w 1440356"/>
                <a:gd name="csY0" fmla="*/ 720178 h 1440356"/>
                <a:gd name="csX1" fmla="*/ 720178 w 1440356"/>
                <a:gd name="csY1" fmla="*/ 0 h 1440356"/>
                <a:gd name="csX2" fmla="*/ 1440356 w 1440356"/>
                <a:gd name="csY2" fmla="*/ 720178 h 1440356"/>
                <a:gd name="csX3" fmla="*/ 720178 w 1440356"/>
                <a:gd name="csY3" fmla="*/ 1440356 h 1440356"/>
                <a:gd name="csX4" fmla="*/ 0 w 1440356"/>
                <a:gd name="csY4" fmla="*/ 720178 h 1440356"/>
              </a:gdLst>
              <a:ahLst/>
              <a:cxnLst>
                <a:cxn ang="0">
                  <a:pos x="csX0" y="csY0"/>
                </a:cxn>
                <a:cxn ang="0">
                  <a:pos x="csX1" y="csY1"/>
                </a:cxn>
                <a:cxn ang="0">
                  <a:pos x="csX2" y="csY2"/>
                </a:cxn>
                <a:cxn ang="0">
                  <a:pos x="csX3" y="csY3"/>
                </a:cxn>
                <a:cxn ang="0">
                  <a:pos x="csX4" y="csY4"/>
                </a:cxn>
              </a:cxnLst>
              <a:rect l="l" t="t" r="r" b="b"/>
              <a:pathLst>
                <a:path w="1440356" h="1440356">
                  <a:moveTo>
                    <a:pt x="0" y="720178"/>
                  </a:moveTo>
                  <a:cubicBezTo>
                    <a:pt x="0" y="322435"/>
                    <a:pt x="322435" y="0"/>
                    <a:pt x="720178" y="0"/>
                  </a:cubicBezTo>
                  <a:cubicBezTo>
                    <a:pt x="1117921" y="0"/>
                    <a:pt x="1440356" y="322435"/>
                    <a:pt x="1440356" y="720178"/>
                  </a:cubicBezTo>
                  <a:cubicBezTo>
                    <a:pt x="1440356" y="1117921"/>
                    <a:pt x="1117921" y="1440356"/>
                    <a:pt x="720178" y="1440356"/>
                  </a:cubicBezTo>
                  <a:cubicBezTo>
                    <a:pt x="322435" y="1440356"/>
                    <a:pt x="0" y="1117921"/>
                    <a:pt x="0" y="720178"/>
                  </a:cubicBez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10" tIns="252210" rIns="252210" bIns="25221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pic>
          <p:nvPicPr>
            <p:cNvPr id="62" name="Picture 61">
              <a:extLst>
                <a:ext uri="{FF2B5EF4-FFF2-40B4-BE49-F238E27FC236}">
                  <a16:creationId xmlns:a16="http://schemas.microsoft.com/office/drawing/2014/main" id="{A35CE127-6D9F-BB40-F079-4FE3C36400D5}"/>
                </a:ext>
              </a:extLst>
            </p:cNvPr>
            <p:cNvPicPr>
              <a:picLocks noChangeAspect="1"/>
            </p:cNvPicPr>
            <p:nvPr/>
          </p:nvPicPr>
          <p:blipFill>
            <a:blip r:embed="rId10">
              <a:extLst>
                <a:ext uri="{28A0092B-C50C-407E-A947-70E740481C1C}">
                  <a14:useLocalDpi xmlns:a14="http://schemas.microsoft.com/office/drawing/2010/main" val="0"/>
                </a:ext>
              </a:extLst>
            </a:blip>
            <a:srcRect l="17616" t="26407" r="14787" b="26706"/>
            <a:stretch>
              <a:fillRect/>
            </a:stretch>
          </p:blipFill>
          <p:spPr>
            <a:xfrm>
              <a:off x="2671432" y="1328019"/>
              <a:ext cx="1214819" cy="632336"/>
            </a:xfrm>
            <a:prstGeom prst="rect">
              <a:avLst/>
            </a:prstGeom>
          </p:spPr>
        </p:pic>
      </p:grpSp>
      <p:grpSp>
        <p:nvGrpSpPr>
          <p:cNvPr id="9" name="Group 8">
            <a:extLst>
              <a:ext uri="{FF2B5EF4-FFF2-40B4-BE49-F238E27FC236}">
                <a16:creationId xmlns:a16="http://schemas.microsoft.com/office/drawing/2014/main" id="{CA26688F-28D2-5FC9-E520-3CA3B089DFAF}"/>
              </a:ext>
            </a:extLst>
          </p:cNvPr>
          <p:cNvGrpSpPr/>
          <p:nvPr/>
        </p:nvGrpSpPr>
        <p:grpSpPr>
          <a:xfrm>
            <a:off x="4572000" y="1905000"/>
            <a:ext cx="3048000" cy="3048000"/>
            <a:chOff x="4234636" y="1904999"/>
            <a:chExt cx="3048000" cy="3048000"/>
          </a:xfrm>
        </p:grpSpPr>
        <p:sp>
          <p:nvSpPr>
            <p:cNvPr id="32" name="Oval 31">
              <a:extLst>
                <a:ext uri="{FF2B5EF4-FFF2-40B4-BE49-F238E27FC236}">
                  <a16:creationId xmlns:a16="http://schemas.microsoft.com/office/drawing/2014/main" id="{3B21CECB-EDD9-11F0-CF1D-0AFA05E504B4}"/>
                </a:ext>
              </a:extLst>
            </p:cNvPr>
            <p:cNvSpPr/>
            <p:nvPr/>
          </p:nvSpPr>
          <p:spPr>
            <a:xfrm>
              <a:off x="4234636" y="1904999"/>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Tata Motors logo in transparent PNG and vectorized SVG formats">
              <a:extLst>
                <a:ext uri="{FF2B5EF4-FFF2-40B4-BE49-F238E27FC236}">
                  <a16:creationId xmlns:a16="http://schemas.microsoft.com/office/drawing/2014/main" id="{B90C7EBB-96BA-4F47-CBA7-EDB743DD80E0}"/>
                </a:ext>
              </a:extLst>
            </p:cNvPr>
            <p:cNvPicPr>
              <a:picLocks noChangeAspect="1"/>
            </p:cNvPicPr>
            <p:nvPr/>
          </p:nvPicPr>
          <p:blipFill>
            <a:blip r:embed="rId11"/>
            <a:stretch>
              <a:fillRect/>
            </a:stretch>
          </p:blipFill>
          <p:spPr>
            <a:xfrm>
              <a:off x="4602686" y="2656113"/>
              <a:ext cx="2311900" cy="1545772"/>
            </a:xfrm>
            <a:prstGeom prst="rect">
              <a:avLst/>
            </a:prstGeom>
            <a:solidFill>
              <a:schemeClr val="accent5">
                <a:lumMod val="40000"/>
                <a:lumOff val="60000"/>
              </a:schemeClr>
            </a:solidFill>
          </p:spPr>
        </p:pic>
      </p:grpSp>
    </p:spTree>
    <p:extLst>
      <p:ext uri="{BB962C8B-B14F-4D97-AF65-F5344CB8AC3E}">
        <p14:creationId xmlns:p14="http://schemas.microsoft.com/office/powerpoint/2010/main" val="1349091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E43BF520-EF2B-6850-DF3D-F36853CE72E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FDACD9E-2C3A-1575-341E-697EA9336101}"/>
              </a:ext>
            </a:extLst>
          </p:cNvPr>
          <p:cNvGrpSpPr/>
          <p:nvPr/>
        </p:nvGrpSpPr>
        <p:grpSpPr>
          <a:xfrm>
            <a:off x="4572000" y="1905000"/>
            <a:ext cx="3048000" cy="3048000"/>
            <a:chOff x="4572000" y="1905000"/>
            <a:chExt cx="3048000" cy="3048000"/>
          </a:xfrm>
        </p:grpSpPr>
        <p:sp>
          <p:nvSpPr>
            <p:cNvPr id="32" name="Oval 31">
              <a:extLst>
                <a:ext uri="{FF2B5EF4-FFF2-40B4-BE49-F238E27FC236}">
                  <a16:creationId xmlns:a16="http://schemas.microsoft.com/office/drawing/2014/main" id="{720461F0-A062-5219-7430-87AD0F1C2ECF}"/>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04973F6-E501-7206-6E0D-A470CFF901EF}"/>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1621B26D-4C77-B775-9198-CB088F1C25E5}"/>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7752D6C5-F62E-EC50-21FF-9647E78D2357}"/>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1EA80145-D399-15DA-5234-A72A9D520B6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5AEA90B-C908-1EC8-9720-6A4F5A55FBDB}"/>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07D24D8B-F971-5DA4-5C93-53EB4D77668B}"/>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EB8FBCD3-EBC7-FBD4-6177-50636A5D41A4}"/>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A94178B2-689B-B2C3-25B7-0A5FF0321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F5D611AD-46B3-E4C0-426B-2B3D688CC218}"/>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BDC29887-A422-5E6F-9C53-9DEA81EA3FC5}"/>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FEAD510E-1FE9-6ED4-895E-9E5F1A527CFC}"/>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126CC9FF-64FF-9B29-9DFB-6ED310A2C0F6}"/>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DFE5932C-4F3F-0798-E55C-701F6D5BE049}"/>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3BA04FF1-548F-DFEB-E3D3-FA4A2F7F9E8A}"/>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E099D0E2-A240-A989-87A9-F4DD43EA3FD7}"/>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EEEBDF63-37B6-75D8-E4AE-785A841F1FE3}"/>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AB811D38-3785-784E-C482-F4E55F55268D}"/>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ABD61130-3BFE-CC12-3F4B-CD66671CA861}"/>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1FAF8042-5203-81D2-5F87-24F4D2D70A2C}"/>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7D3B8285-BBE6-63E7-107B-FB8CA49FEBB6}"/>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E3DF7114-77AB-DD51-7D12-04092DF924A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4E914119-4155-C00C-8C29-548CD648BF38}"/>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3DF73625-D670-89D5-9438-59D26A6FEA6A}"/>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6D4721B9-E823-7350-CF22-F741D8BE889C}"/>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559A4C43-481B-18A0-2767-E2BCDDAF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667F9A31-1C60-21BD-7DFA-0F05D6137CE9}"/>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FEED5E7F-95AB-2188-DD6B-FD7620C0749D}"/>
                        </a:ext>
                      </a:extLst>
                    </p14:cNvPr>
                    <p14:cNvContentPartPr/>
                    <p14:nvPr/>
                  </p14:nvContentPartPr>
                  <p14:xfrm rot="633501">
                    <a:off x="1678633" y="1440984"/>
                    <a:ext cx="35120" cy="771438"/>
                  </p14:xfrm>
                </p:contentPart>
              </mc:Choice>
              <mc:Fallback xmlns="">
                <p:pic>
                  <p:nvPicPr>
                    <p:cNvPr id="64" name="Ink 63">
                      <a:extLst>
                        <a:ext uri="{FF2B5EF4-FFF2-40B4-BE49-F238E27FC236}">
                          <a16:creationId xmlns:a16="http://schemas.microsoft.com/office/drawing/2014/main" id="{FEED5E7F-95AB-2188-DD6B-FD7620C0749D}"/>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57D5C71A-1CD1-6036-43EB-3DD21854D97E}"/>
                        </a:ext>
                      </a:extLst>
                    </p14:cNvPr>
                    <p14:cNvContentPartPr/>
                    <p14:nvPr/>
                  </p14:nvContentPartPr>
                  <p14:xfrm>
                    <a:off x="1703753" y="1815723"/>
                    <a:ext cx="89280" cy="360"/>
                  </p14:xfrm>
                </p:contentPart>
              </mc:Choice>
              <mc:Fallback xmlns="">
                <p:pic>
                  <p:nvPicPr>
                    <p:cNvPr id="65" name="Ink 64">
                      <a:extLst>
                        <a:ext uri="{FF2B5EF4-FFF2-40B4-BE49-F238E27FC236}">
                          <a16:creationId xmlns:a16="http://schemas.microsoft.com/office/drawing/2014/main" id="{57D5C71A-1CD1-6036-43EB-3DD21854D97E}"/>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D6786A7E-D134-4EE8-2131-3AF5CEE7FD6C}"/>
                        </a:ext>
                      </a:extLst>
                    </p14:cNvPr>
                    <p14:cNvContentPartPr/>
                    <p14:nvPr/>
                  </p14:nvContentPartPr>
                  <p14:xfrm>
                    <a:off x="1690073" y="1820043"/>
                    <a:ext cx="18000" cy="60480"/>
                  </p14:xfrm>
                </p:contentPart>
              </mc:Choice>
              <mc:Fallback xmlns="">
                <p:pic>
                  <p:nvPicPr>
                    <p:cNvPr id="66" name="Ink 65">
                      <a:extLst>
                        <a:ext uri="{FF2B5EF4-FFF2-40B4-BE49-F238E27FC236}">
                          <a16:creationId xmlns:a16="http://schemas.microsoft.com/office/drawing/2014/main" id="{D6786A7E-D134-4EE8-2131-3AF5CEE7FD6C}"/>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9" name="Ink 68">
                <a:extLst>
                  <a:ext uri="{FF2B5EF4-FFF2-40B4-BE49-F238E27FC236}">
                    <a16:creationId xmlns:a16="http://schemas.microsoft.com/office/drawing/2014/main" id="{3FCFCE0C-6130-238B-D52A-FB6936848921}"/>
                  </a:ext>
                </a:extLst>
              </p14:cNvPr>
              <p14:cNvContentPartPr/>
              <p14:nvPr/>
            </p14:nvContentPartPr>
            <p14:xfrm>
              <a:off x="-1629211" y="1788897"/>
              <a:ext cx="19800" cy="35640"/>
            </p14:xfrm>
          </p:contentPart>
        </mc:Choice>
        <mc:Fallback xmlns="">
          <p:pic>
            <p:nvPicPr>
              <p:cNvPr id="69" name="Ink 68">
                <a:extLst>
                  <a:ext uri="{FF2B5EF4-FFF2-40B4-BE49-F238E27FC236}">
                    <a16:creationId xmlns:a16="http://schemas.microsoft.com/office/drawing/2014/main" id="{3FCFCE0C-6130-238B-D52A-FB6936848921}"/>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B1C66699-7F38-25A8-6153-EBFBF2AA1C11}"/>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BC7380C9-54FC-928E-B950-3CC14A75B6BD}"/>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7258F932-501A-0583-8CB5-31DE6E9A2815}"/>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02F25747-2FCE-CF37-5D08-42916824CE40}"/>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D4C63001-4BD7-99BA-8F3A-892B01165406}"/>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D076F376-FE6E-F237-D014-0779D7C0C10F}"/>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90DE486B-A439-B22A-3EE0-28DF74C37B9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4021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AB4ECCB8-60E0-A3B7-70E4-4CE13C8B4DE0}"/>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9539FE6A-4164-F6D6-91A1-A7259A9D72E3}"/>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A7C8448B-E08E-B15A-444C-DA4E7AF35F79}"/>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5D61F8CB-6DD9-746E-262C-52EA02DD7626}"/>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15C52791-46EA-1423-DC3A-F50EE5D704F9}"/>
              </a:ext>
            </a:extLst>
          </p:cNvPr>
          <p:cNvGrpSpPr/>
          <p:nvPr/>
        </p:nvGrpSpPr>
        <p:grpSpPr>
          <a:xfrm>
            <a:off x="-9758465" y="-339593"/>
            <a:ext cx="12848617" cy="7237379"/>
            <a:chOff x="-610952" y="-379380"/>
            <a:chExt cx="12848617" cy="7237379"/>
          </a:xfrm>
        </p:grpSpPr>
        <p:grpSp>
          <p:nvGrpSpPr>
            <p:cNvPr id="10" name="Group 9">
              <a:extLst>
                <a:ext uri="{FF2B5EF4-FFF2-40B4-BE49-F238E27FC236}">
                  <a16:creationId xmlns:a16="http://schemas.microsoft.com/office/drawing/2014/main" id="{72FD0A14-DF45-3390-6620-4BBC0DE8971A}"/>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294B4A8B-222B-BEBF-E0F0-D4F8C34EB0C1}"/>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E385C747-85B4-22BD-64F7-05D981D051A9}"/>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D3C31622-8645-EF6E-90DC-7DC32B6E19B9}"/>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1F21E416-3334-BE01-6864-2197966AA4B8}"/>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A0D26C6-12D2-2B53-72C8-C882C659A9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7BC61278-198A-2369-773F-C635C30C53E2}"/>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ED722639-72F1-6EC0-8D8C-95BE9E6B545A}"/>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7520A51F-AF4B-DC81-BCCE-5698DEE7A4FC}"/>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4865E7FA-9D76-0FD7-F6C3-BED357CFFFCA}"/>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126D0B33-B0E9-7F7C-A4E8-412AFDF7B7D4}"/>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9DC2EB8D-4BA9-4970-2917-06C0E36812F3}"/>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C2256C39-2F66-9784-E867-17E3A7DA41A4}"/>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195C4EDE-2FAD-5EFC-FA8F-EC352099FEF7}"/>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52B14984-5EC2-7EB5-D4E6-0A890BFC72DE}"/>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3CA2734A-FFF9-F1DF-6E5F-56532964950F}"/>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B4C162BB-58AC-6BA6-3F0D-B03E5C0ABA20}"/>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B26666A-CCA8-B9D4-BDBB-7A4F391F04A7}"/>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445AE887-2E79-65EC-11A0-5D91952F44D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D4798023-DF0D-C861-7522-D1763E349E45}"/>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B668432D-F7CA-458A-1FFB-AE69BD83B6D9}"/>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19F64EF9-5410-E457-456A-987C19FEC079}"/>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FB259147-8B49-7867-95A3-3B9638ADA0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3F230563-9C0F-E363-B303-A10E31EDA5C5}"/>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A95943AD-DCB3-4A1B-5F55-458D3B7930C9}"/>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A95943AD-DCB3-4A1B-5F55-458D3B7930C9}"/>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3CB5CB1D-86F4-E27F-F1BA-9D8FF5AEF8E0}"/>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3CB5CB1D-86F4-E27F-F1BA-9D8FF5AEF8E0}"/>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4010B077-E2F8-C5B3-EAB0-CF863402E712}"/>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4010B077-E2F8-C5B3-EAB0-CF863402E712}"/>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DA4D534A-E934-9FE0-B9FB-5113B1C033AE}"/>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DA4D534A-E934-9FE0-B9FB-5113B1C033AE}"/>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DCDC21B-4B30-A2D3-032D-B9C6FF162EC1}"/>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960AE239-EE33-379F-DE92-E3363B35A4C0}"/>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8567FF60-1A75-6B65-90F4-D007A66BC18D}"/>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D2F1CC67-6D6E-1BBE-8391-BC8DF58CE35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E2DB8308-6079-4096-ABB5-95126E06D10D}"/>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3487D226-7E01-563C-AFEE-4C4638788984}"/>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65E5A3DA-3C8A-E9B8-05B6-2FF2FCD125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1266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F04011B-BBD4-D6C3-049F-ABDF21C1CCF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01052B3-0F55-0845-41B0-E990B2076EC7}"/>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0E6A49B8-F03D-1500-C150-D12D4D89FE56}"/>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3D99723-B018-DD5C-508B-2A7CC0156A2D}"/>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760EA6F5-994F-9D3E-2E99-C98ED7E55FE3}"/>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B0C6B29E-0F64-4E76-8ACC-A9E1B6BCE482}"/>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826D8AEA-D5C0-54EF-E50B-7BF9C2FFEA68}"/>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42FDD6D0-89F3-B4D9-C263-1B810CD28986}"/>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641856DE-B43C-9703-0DD0-1F4E03AF0F2D}"/>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CA5C49CA-78B4-F199-D89E-579D11C865D5}"/>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B8E87FB4-E05B-F140-202A-5EE9B69CD6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504A92D7-DFA5-ED16-62C3-956EDE2D49FD}"/>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7C30A940-4379-8511-F359-E87F4E814A4B}"/>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CE7B236B-1002-4265-B296-44A0B53EC609}"/>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B2394530-F4FC-12B7-C297-0AE2FAFA2014}"/>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40E22AB-18F3-C8B9-7112-B193225F50C3}"/>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172EBC73-48F9-0DEE-7BE8-7123AF5F831D}"/>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CFCA8635-CA88-C912-BF42-E10FBE053903}"/>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8CA65383-9962-BD1D-D2A3-75E9FE0191E9}"/>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623B6849-1A9F-B45E-6F38-7A096F1DBD3F}"/>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E13B8179-E605-AEB9-EF95-F7D753D0306A}"/>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8E19280E-6CB3-0107-5FB4-4475B6D296A3}"/>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18473F26-BF01-5874-CD97-F8B1DB500AF6}"/>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C0E664B4-3971-0681-80A1-6599E9755C70}"/>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B88E8483-8C58-511A-24E0-C448BEEA77F4}"/>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C455EE33-A0AA-7029-ABD0-289B863DB0C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A1D3ADC7-677B-EC1A-B04F-40D270C1C35D}"/>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32FAAC2-1CAB-54A3-1946-3955C8DEA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8097F15F-AAFC-6A97-80E2-C81CC6664BCC}"/>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1C639EBE-24A0-6AD5-EC27-AFA1DF8014E9}"/>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1C639EBE-24A0-6AD5-EC27-AFA1DF8014E9}"/>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84C3E7CD-4EF8-CF10-4D23-E711C787C97F}"/>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84C3E7CD-4EF8-CF10-4D23-E711C787C97F}"/>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DD54D71F-8813-3A9F-871A-7FFD4BD23529}"/>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DD54D71F-8813-3A9F-871A-7FFD4BD23529}"/>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8D8CC00E-34F7-C8AE-2949-EAD4C5E32555}"/>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8D8CC00E-34F7-C8AE-2949-EAD4C5E32555}"/>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B46A92DD-F35C-E064-4168-96EE4E9B50B6}"/>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DC57EFA4-A59D-1FBE-C2B3-DA2640491506}"/>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FEBD14E8-8AA5-BBF0-8FB1-D8E77CEC0086}"/>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3294D0AD-1624-B01C-345A-546E6A23A80D}"/>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F26969BD-21DE-5EE3-28DE-0BC45EB722A1}"/>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80B2D679-5712-8FAE-B7D8-E2E5BA35A052}"/>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39CD8723-91CE-BF7E-6F19-4701F68E7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448025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2B6AC2B2-41E9-9272-C0C9-51B95C7458B8}"/>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90144EBF-F018-4757-E00A-04F65885CE45}"/>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0C36F1FD-53A9-85E8-FF62-631DB3EE6FE0}"/>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0E48DE8-D46C-76D5-1D06-276F8AF7862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92A40EB1-7480-B505-CB6A-70B652293900}"/>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E317AAE3-3560-7F0F-DDB9-9A2BD7EEF3A0}"/>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6235BE25-F234-DCCF-F5BB-E3E79FCB5D67}"/>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BA671CF6-AB53-674B-9CF1-D1BF2F6C0445}"/>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EB66FF1D-7449-3453-B12D-EC2266E69044}"/>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9CCECDD5-D901-B7D3-73FC-4217AC946F0C}"/>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0C151D68-6AC0-4E93-9153-FAE22C8CB3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CADFA474-6501-2927-5A8B-8F050865B221}"/>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67AB6A77-095E-7F18-12BE-79C9D85896DF}"/>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E69D8363-2CB7-D63F-2F45-1E7EDC6B5FD6}"/>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CD7E7F47-BEF5-2DA2-C5C7-06197D0D40B4}"/>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EBCBD6CC-EBEC-1FD8-68D0-1DA5814BD27F}"/>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ACFF31FB-AE56-9724-E0C2-6A3EF627542E}"/>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0441086E-2762-BEFA-DD99-23AB670FC7B4}"/>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508EB30E-A8F7-7911-668D-9470241D052D}"/>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E34959B8-5068-C1A1-6CE4-07211F924002}"/>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78AD121F-CE54-9FD1-2FE6-6C136B884F2D}"/>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4C3DD0B8-C8EC-1BF7-13DC-C26A453F3CF2}"/>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B7C74129-7759-4198-2845-FBD9B6EFCCE4}"/>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7EE803D-FC1E-D629-EFD0-555E17C9C3CC}"/>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19F5C621-87B7-9315-3588-7A274DFF7196}"/>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4F5046D3-03EF-5CB8-F84C-DF4F4B11F4B1}"/>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E2BF26B7-4DF9-0AF9-9929-183C8C912E1B}"/>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490881C0-037A-1A22-CAA4-923E8312A1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1285433B-5507-AE9E-855C-A82503370DC6}"/>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7BEB3CFF-8507-A7DB-4FEE-209F93704A6E}"/>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7BEB3CFF-8507-A7DB-4FEE-209F93704A6E}"/>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55B166A-32DA-B911-7B3A-C7F0D5A313E0}"/>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F55B166A-32DA-B911-7B3A-C7F0D5A313E0}"/>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2A3CC8C6-816A-0127-B485-B087D1EE4E8E}"/>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2A3CC8C6-816A-0127-B485-B087D1EE4E8E}"/>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AB22484A-A470-33A0-25E0-5368D6D7681D}"/>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AB22484A-A470-33A0-25E0-5368D6D7681D}"/>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032D593-1EB9-01EF-BF5E-72FD875E022E}"/>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8580808B-3F68-0F7F-000E-CD6A76BB215E}"/>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97B0AE57-1479-5C6E-F751-FE22AF2CB907}"/>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1E0A1664-61AB-7EAF-60FA-22CDADD78D25}"/>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F3BFD4FF-A74B-3DBF-8501-E096282C571C}"/>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8713284D-D67C-93F1-FBEE-F927EBF5B1FA}"/>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A8BA8EE9-E819-40F6-6A2D-CBA9751FDE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4127762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0"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3" name="Text Box 2"/>
          <p:cNvSpPr txBox="1"/>
          <p:nvPr/>
        </p:nvSpPr>
        <p:spPr>
          <a:xfrm>
            <a:off x="9053195"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p:sp>
        <p:nvSpPr>
          <p:cNvPr id="4" name="Text Box 1">
            <a:extLst>
              <a:ext uri="{FF2B5EF4-FFF2-40B4-BE49-F238E27FC236}">
                <a16:creationId xmlns:a16="http://schemas.microsoft.com/office/drawing/2014/main" id="{2A757058-0314-3AAE-D423-23ED3F513E0B}"/>
              </a:ext>
            </a:extLst>
          </p:cNvPr>
          <p:cNvSpPr txBox="1"/>
          <p:nvPr/>
        </p:nvSpPr>
        <p:spPr>
          <a:xfrm>
            <a:off x="0" y="6263005"/>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5" name="Picture 4">
            <a:extLst>
              <a:ext uri="{FF2B5EF4-FFF2-40B4-BE49-F238E27FC236}">
                <a16:creationId xmlns:a16="http://schemas.microsoft.com/office/drawing/2014/main" id="{E5EBA3EF-72E3-5409-071F-30CA23479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2768"/>
            <a:ext cx="286694" cy="2866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C8374641-658D-E238-2E9D-9A4AC180BF0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DE33C39-2999-DCF8-D241-B0B25BE44050}"/>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CF842BCD-8FE4-BFEE-196E-5B06BAC7AE9A}"/>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49BF85A-9A89-ADC8-DCA8-107D6CBC956B}"/>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B1B02FFF-492F-17DB-51E5-BFA438C4DB85}"/>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E63F7A43-44C1-5ED6-EC24-1D4B95232D7C}"/>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0311EBCA-5DFE-2DAF-DB3F-2D03FF8CF937}"/>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28E016CF-1487-5E84-68D7-FEA4AEF229E2}"/>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3643E933-06BC-5432-B2E2-47CC54668084}"/>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35BD827E-6CAB-7066-9A54-34C4F17EB597}"/>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BEFB0878-7368-6586-8EEE-5215A21C8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CE680C69-7FA6-088F-0345-96907D0D9929}"/>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2D08B1B1-2064-9322-58FE-2329834278D0}"/>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FC2BDC4C-7716-1F41-BF33-A66433597098}"/>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26D3011C-2CBA-1CFA-2840-747345E94160}"/>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C1E6B94-9C8C-1907-4A3D-A49DA610059B}"/>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02D0AA83-28B8-F79B-242A-D3C7FE5EF856}"/>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7979906F-5E7F-FCFB-31B9-08C3C01AA3B0}"/>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1446AA99-7E9F-85F8-0334-629274B70DE1}"/>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A5C87A47-0EC8-2BDC-E21D-A5ADAD1A3556}"/>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5AD83D2E-6EDE-234C-2BF5-F8F66FF11216}"/>
              </a:ext>
            </a:extLst>
          </p:cNvPr>
          <p:cNvGrpSpPr/>
          <p:nvPr/>
        </p:nvGrpSpPr>
        <p:grpSpPr>
          <a:xfrm>
            <a:off x="-718732" y="-290006"/>
            <a:ext cx="11381418" cy="7237379"/>
            <a:chOff x="-648624" y="-385961"/>
            <a:chExt cx="11381418" cy="7237379"/>
          </a:xfrm>
        </p:grpSpPr>
        <p:grpSp>
          <p:nvGrpSpPr>
            <p:cNvPr id="22" name="Group 21">
              <a:extLst>
                <a:ext uri="{FF2B5EF4-FFF2-40B4-BE49-F238E27FC236}">
                  <a16:creationId xmlns:a16="http://schemas.microsoft.com/office/drawing/2014/main" id="{968464D5-9134-FA6A-E5E4-0E06AE28C554}"/>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A328EAB-B91E-A411-CA31-7415FB2097A1}"/>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26447379-7C6D-3E60-011D-3BF75277CADB}"/>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057194B4-5E24-CC4A-74A2-B2654CE4285C}"/>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4E1CC5DB-D2A9-2968-493D-F90436C6D1E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200A9305-0E17-B15B-EFB9-B227007955CA}"/>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D3FDEE35-F737-90BA-EE68-9A84DC2C82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B5A42979-77C4-69D7-97A7-D9A97D901108}"/>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E27C41BB-0857-1370-8F8A-E9D63653FBEE}"/>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E27C41BB-0857-1370-8F8A-E9D63653FBEE}"/>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5C49CADF-AAB9-23BE-F5A0-412333737827}"/>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5C49CADF-AAB9-23BE-F5A0-412333737827}"/>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61157520-9E9C-AB83-1D8E-6C4AACC2E5C7}"/>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61157520-9E9C-AB83-1D8E-6C4AACC2E5C7}"/>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66D8D425-1C72-6DD3-D2FB-1AD299B823F0}"/>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66D8D425-1C72-6DD3-D2FB-1AD299B823F0}"/>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4FC0129F-4D10-B337-EF6D-3C43EE14C649}"/>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D6C9365A-0C84-3900-4E2B-21EA88675492}"/>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05AA87C8-6514-52B8-C82C-0E91F536C2EB}"/>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2E7FD965-5827-2F1F-231A-9A978459EB77}"/>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BD330DCE-3C3E-6F74-73A0-6218B4D276E1}"/>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006B8AEE-5785-9056-75A5-D924AF21890D}"/>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6A8C76A3-149F-D00F-AAD1-E32C38E4E2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3036076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6881A7D7-588F-5EE6-BE64-58AB2D41D5D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EDC7F7F0-45AE-BE27-A561-5762004E3779}"/>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34F48A1C-DDBE-BDDE-ABCB-1912FB8E85EF}"/>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548E0B8-B729-9E20-0A4E-BE27858612C0}"/>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EB2ABCE0-8625-CFBC-3F24-5D616ED64007}"/>
              </a:ext>
            </a:extLst>
          </p:cNvPr>
          <p:cNvGrpSpPr/>
          <p:nvPr/>
        </p:nvGrpSpPr>
        <p:grpSpPr>
          <a:xfrm>
            <a:off x="-605164" y="-339593"/>
            <a:ext cx="12848617" cy="7237379"/>
            <a:chOff x="-610952" y="-379380"/>
            <a:chExt cx="12848617" cy="7237379"/>
          </a:xfrm>
        </p:grpSpPr>
        <p:grpSp>
          <p:nvGrpSpPr>
            <p:cNvPr id="10" name="Group 9">
              <a:extLst>
                <a:ext uri="{FF2B5EF4-FFF2-40B4-BE49-F238E27FC236}">
                  <a16:creationId xmlns:a16="http://schemas.microsoft.com/office/drawing/2014/main" id="{C548186C-BD9B-E59B-4491-9B321DAC4BCE}"/>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4E23364A-8B7D-C185-3C44-C6A44A586EAD}"/>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AB20E0B-55D7-164C-0242-4727E12B2D22}"/>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E2BC24DA-29C0-FD3F-44FA-0D33A65004DF}"/>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71E16E36-9651-C73A-8722-31112F3635E7}"/>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D39AA018-71F4-DF2C-9160-0ADE95C0A2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B446BF4D-2BAE-517A-AE9F-929A464CFB5A}"/>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4C03A126-A57D-D40F-80E7-FCF36BEEB677}"/>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1589A22A-D308-D00B-CA48-440C2B0065B8}"/>
              </a:ext>
            </a:extLst>
          </p:cNvPr>
          <p:cNvGrpSpPr/>
          <p:nvPr/>
        </p:nvGrpSpPr>
        <p:grpSpPr>
          <a:xfrm>
            <a:off x="-751646" y="-314325"/>
            <a:ext cx="12149959" cy="7237379"/>
            <a:chOff x="-726444" y="-379379"/>
            <a:chExt cx="12149959" cy="7237379"/>
          </a:xfrm>
        </p:grpSpPr>
        <p:grpSp>
          <p:nvGrpSpPr>
            <p:cNvPr id="21" name="Group 20">
              <a:extLst>
                <a:ext uri="{FF2B5EF4-FFF2-40B4-BE49-F238E27FC236}">
                  <a16:creationId xmlns:a16="http://schemas.microsoft.com/office/drawing/2014/main" id="{645F3969-8501-F98A-AD52-2FFD5E2EFBF6}"/>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4D618CB5-F143-9E8E-6BE8-A353354CD5BA}"/>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6A7B0782-4896-69CD-689C-3F1DECD56829}"/>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76A38627-E918-2A65-1C08-1208EC209BB6}"/>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79F91FD2-3325-65F6-EFFC-2576AFD1B4A2}"/>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902E7DCD-C449-96FD-006E-A2F4C6A5160C}"/>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CE701FB9-7F7D-007B-DFE3-23085AD6508B}"/>
              </a:ext>
            </a:extLst>
          </p:cNvPr>
          <p:cNvGrpSpPr/>
          <p:nvPr/>
        </p:nvGrpSpPr>
        <p:grpSpPr>
          <a:xfrm>
            <a:off x="-718732" y="-290006"/>
            <a:ext cx="11381418" cy="7237379"/>
            <a:chOff x="-648624" y="-385961"/>
            <a:chExt cx="11381418" cy="7237379"/>
          </a:xfrm>
        </p:grpSpPr>
        <p:grpSp>
          <p:nvGrpSpPr>
            <p:cNvPr id="22" name="Group 21">
              <a:extLst>
                <a:ext uri="{FF2B5EF4-FFF2-40B4-BE49-F238E27FC236}">
                  <a16:creationId xmlns:a16="http://schemas.microsoft.com/office/drawing/2014/main" id="{C7A1B23D-4818-93D6-795C-6F3682E14CF3}"/>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F541F8B7-7C9D-BE87-B3E9-5F979815BE7B}"/>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4E3D0B64-3F28-C205-C1AD-69E162917351}"/>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C6AD8CC9-BEF5-5FFD-53BF-0C227FF930F0}"/>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72DE1E7E-9D99-26C4-74D4-548FF934CE9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AAE0E7FC-FE88-565E-4920-E953F3EE1C20}"/>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A3C6C56-0D16-92F9-E40D-43CE51AD6F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7659A27C-FE42-07FE-ECBD-20FE0E92EB7F}"/>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E1ED0C8E-6B41-38DB-E59A-C31F820BB133}"/>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E1ED0C8E-6B41-38DB-E59A-C31F820BB133}"/>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7FDF4FC-876B-940F-5EDA-82FA0F935B2C}"/>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F7FDF4FC-876B-940F-5EDA-82FA0F935B2C}"/>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FB5846B4-D9EB-BA51-0640-329EB2C3491E}"/>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FB5846B4-D9EB-BA51-0640-329EB2C3491E}"/>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429D5484-2BD6-166F-DAD2-097B95DBD70C}"/>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429D5484-2BD6-166F-DAD2-097B95DBD70C}"/>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D404A668-0FE1-4BA6-2950-AF1097E01D18}"/>
              </a:ext>
            </a:extLst>
          </p:cNvPr>
          <p:cNvGrpSpPr/>
          <p:nvPr/>
        </p:nvGrpSpPr>
        <p:grpSpPr>
          <a:xfrm>
            <a:off x="-721367" y="-290006"/>
            <a:ext cx="10632276" cy="7237379"/>
            <a:chOff x="-650244" y="-352802"/>
            <a:chExt cx="10632276" cy="7237379"/>
          </a:xfrm>
        </p:grpSpPr>
        <p:grpSp>
          <p:nvGrpSpPr>
            <p:cNvPr id="23" name="Group 22">
              <a:extLst>
                <a:ext uri="{FF2B5EF4-FFF2-40B4-BE49-F238E27FC236}">
                  <a16:creationId xmlns:a16="http://schemas.microsoft.com/office/drawing/2014/main" id="{7D95E8BA-10F1-1399-7071-AA9223A37C47}"/>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97DA8399-7E7B-BCD7-9225-23D4132FEDF2}"/>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888E98E4-CED0-261B-A96D-5D2809E29656}"/>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75867B48-3D00-D302-EE27-BABAF4137737}"/>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0193AA95-BA1D-4A71-EBC4-F4AB574E303B}"/>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C7F5CBFD-0A51-DF96-94FC-E1FE28E1432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164844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4EEE8BFD-5775-1D26-F4A4-B1C03FCDE81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1C0D0C3-40C4-1400-2145-8F059D28B5EE}"/>
              </a:ext>
            </a:extLst>
          </p:cNvPr>
          <p:cNvGrpSpPr/>
          <p:nvPr/>
        </p:nvGrpSpPr>
        <p:grpSpPr>
          <a:xfrm>
            <a:off x="4572000" y="1905000"/>
            <a:ext cx="3048000" cy="3048000"/>
            <a:chOff x="4572000" y="1905000"/>
            <a:chExt cx="3048000" cy="3048000"/>
          </a:xfrm>
        </p:grpSpPr>
        <p:sp>
          <p:nvSpPr>
            <p:cNvPr id="14" name="Oval 13">
              <a:extLst>
                <a:ext uri="{FF2B5EF4-FFF2-40B4-BE49-F238E27FC236}">
                  <a16:creationId xmlns:a16="http://schemas.microsoft.com/office/drawing/2014/main" id="{712818FC-49D8-E7E6-0235-111ABEBEA007}"/>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1EFE26D-8673-9926-90A1-87206D717B67}"/>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7" name="Group 6">
            <a:extLst>
              <a:ext uri="{FF2B5EF4-FFF2-40B4-BE49-F238E27FC236}">
                <a16:creationId xmlns:a16="http://schemas.microsoft.com/office/drawing/2014/main" id="{3E41DC44-B9AB-AFFB-454C-1210467038B4}"/>
              </a:ext>
            </a:extLst>
          </p:cNvPr>
          <p:cNvGrpSpPr/>
          <p:nvPr/>
        </p:nvGrpSpPr>
        <p:grpSpPr>
          <a:xfrm>
            <a:off x="-9758465" y="-339593"/>
            <a:ext cx="12848617" cy="7237379"/>
            <a:chOff x="-610952" y="-379380"/>
            <a:chExt cx="12848617" cy="7237379"/>
          </a:xfrm>
        </p:grpSpPr>
        <p:grpSp>
          <p:nvGrpSpPr>
            <p:cNvPr id="10" name="Group 9">
              <a:extLst>
                <a:ext uri="{FF2B5EF4-FFF2-40B4-BE49-F238E27FC236}">
                  <a16:creationId xmlns:a16="http://schemas.microsoft.com/office/drawing/2014/main" id="{CA83B736-D6F2-0591-29D7-5C03F4F65E0F}"/>
                </a:ext>
              </a:extLst>
            </p:cNvPr>
            <p:cNvGrpSpPr/>
            <p:nvPr/>
          </p:nvGrpSpPr>
          <p:grpSpPr>
            <a:xfrm>
              <a:off x="-610952" y="-379380"/>
              <a:ext cx="12848617" cy="7237379"/>
              <a:chOff x="-6835303" y="-379379"/>
              <a:chExt cx="9542835" cy="7237379"/>
            </a:xfrm>
          </p:grpSpPr>
          <p:sp>
            <p:nvSpPr>
              <p:cNvPr id="35" name="Freeform: Shape 34">
                <a:extLst>
                  <a:ext uri="{FF2B5EF4-FFF2-40B4-BE49-F238E27FC236}">
                    <a16:creationId xmlns:a16="http://schemas.microsoft.com/office/drawing/2014/main" id="{DFFDFEF4-E45B-DCF0-E972-7C18B017EBCB}"/>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0B7708A-2394-2860-0266-DC00A1037CFF}"/>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11" name="Text Box 1">
              <a:extLst>
                <a:ext uri="{FF2B5EF4-FFF2-40B4-BE49-F238E27FC236}">
                  <a16:creationId xmlns:a16="http://schemas.microsoft.com/office/drawing/2014/main" id="{430E9A09-CA02-3F35-C79E-4F496D5784B8}"/>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12" name="Picture 11" descr="blog">
              <a:extLst>
                <a:ext uri="{FF2B5EF4-FFF2-40B4-BE49-F238E27FC236}">
                  <a16:creationId xmlns:a16="http://schemas.microsoft.com/office/drawing/2014/main" id="{70E28CA0-C0A4-2A8A-A7AA-9F04A6314CAD}"/>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025A82C-8601-89AE-C885-C740E15751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20" name="Picture 19" descr="How To Draw Land Rover Car Step by Step - [18 Easy Phase]">
              <a:extLst>
                <a:ext uri="{FF2B5EF4-FFF2-40B4-BE49-F238E27FC236}">
                  <a16:creationId xmlns:a16="http://schemas.microsoft.com/office/drawing/2014/main" id="{86F1C1F8-9D8D-5D0C-ED59-18B581AD5F82}"/>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34" name="Rectangle: Rounded Corners 33">
              <a:extLst>
                <a:ext uri="{FF2B5EF4-FFF2-40B4-BE49-F238E27FC236}">
                  <a16:creationId xmlns:a16="http://schemas.microsoft.com/office/drawing/2014/main" id="{D4F5EF09-96E0-A4BE-6901-97787BD27C95}"/>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37" name="Group 36">
            <a:extLst>
              <a:ext uri="{FF2B5EF4-FFF2-40B4-BE49-F238E27FC236}">
                <a16:creationId xmlns:a16="http://schemas.microsoft.com/office/drawing/2014/main" id="{06AB95BC-2AA8-F9BB-46FF-6ED82BD21BC8}"/>
              </a:ext>
            </a:extLst>
          </p:cNvPr>
          <p:cNvGrpSpPr/>
          <p:nvPr/>
        </p:nvGrpSpPr>
        <p:grpSpPr>
          <a:xfrm>
            <a:off x="-9856021" y="-392794"/>
            <a:ext cx="12149959" cy="7237379"/>
            <a:chOff x="-726444" y="-379379"/>
            <a:chExt cx="12149959" cy="7237379"/>
          </a:xfrm>
        </p:grpSpPr>
        <p:grpSp>
          <p:nvGrpSpPr>
            <p:cNvPr id="21" name="Group 20">
              <a:extLst>
                <a:ext uri="{FF2B5EF4-FFF2-40B4-BE49-F238E27FC236}">
                  <a16:creationId xmlns:a16="http://schemas.microsoft.com/office/drawing/2014/main" id="{EA719D8A-4883-2D25-6E18-2DD2BE151AB1}"/>
                </a:ext>
              </a:extLst>
            </p:cNvPr>
            <p:cNvGrpSpPr/>
            <p:nvPr/>
          </p:nvGrpSpPr>
          <p:grpSpPr>
            <a:xfrm>
              <a:off x="-726444" y="-379379"/>
              <a:ext cx="12149959" cy="7237379"/>
              <a:chOff x="-7474086" y="-379379"/>
              <a:chExt cx="9550401" cy="7237379"/>
            </a:xfrm>
          </p:grpSpPr>
          <p:sp>
            <p:nvSpPr>
              <p:cNvPr id="3" name="Freeform: Shape 2">
                <a:extLst>
                  <a:ext uri="{FF2B5EF4-FFF2-40B4-BE49-F238E27FC236}">
                    <a16:creationId xmlns:a16="http://schemas.microsoft.com/office/drawing/2014/main" id="{C3A40E46-2B40-F2ED-4EBC-5E8D6F0E0B01}"/>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247FFE92-ED5A-6C28-0E42-B7F8DD205E5B}"/>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2" name="Text Box 1">
              <a:extLst>
                <a:ext uri="{FF2B5EF4-FFF2-40B4-BE49-F238E27FC236}">
                  <a16:creationId xmlns:a16="http://schemas.microsoft.com/office/drawing/2014/main" id="{2177343F-9844-9077-7DBF-8E440350FB09}"/>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6" name="Picture 5">
              <a:extLst>
                <a:ext uri="{FF2B5EF4-FFF2-40B4-BE49-F238E27FC236}">
                  <a16:creationId xmlns:a16="http://schemas.microsoft.com/office/drawing/2014/main" id="{E0C2A92E-0E4B-B3F7-291E-D901E2B6C2EB}"/>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tangle: Rounded Corners 32">
              <a:extLst>
                <a:ext uri="{FF2B5EF4-FFF2-40B4-BE49-F238E27FC236}">
                  <a16:creationId xmlns:a16="http://schemas.microsoft.com/office/drawing/2014/main" id="{1E4C46D0-ACE3-7676-C7D2-EC9568E6A841}"/>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42" name="Group 41">
            <a:extLst>
              <a:ext uri="{FF2B5EF4-FFF2-40B4-BE49-F238E27FC236}">
                <a16:creationId xmlns:a16="http://schemas.microsoft.com/office/drawing/2014/main" id="{C6A0ACC3-0A0B-9D39-AE66-471A48E18805}"/>
              </a:ext>
            </a:extLst>
          </p:cNvPr>
          <p:cNvGrpSpPr/>
          <p:nvPr/>
        </p:nvGrpSpPr>
        <p:grpSpPr>
          <a:xfrm>
            <a:off x="-9827709" y="-391234"/>
            <a:ext cx="11381418" cy="7237379"/>
            <a:chOff x="-648624" y="-385961"/>
            <a:chExt cx="11381418" cy="7237379"/>
          </a:xfrm>
        </p:grpSpPr>
        <p:grpSp>
          <p:nvGrpSpPr>
            <p:cNvPr id="22" name="Group 21">
              <a:extLst>
                <a:ext uri="{FF2B5EF4-FFF2-40B4-BE49-F238E27FC236}">
                  <a16:creationId xmlns:a16="http://schemas.microsoft.com/office/drawing/2014/main" id="{D2B71782-7C37-A23D-DB4E-69E9E7C728E0}"/>
                </a:ext>
              </a:extLst>
            </p:cNvPr>
            <p:cNvGrpSpPr/>
            <p:nvPr/>
          </p:nvGrpSpPr>
          <p:grpSpPr>
            <a:xfrm>
              <a:off x="-648624" y="-385961"/>
              <a:ext cx="11381418" cy="7237379"/>
              <a:chOff x="-8112869" y="-379379"/>
              <a:chExt cx="9572559" cy="7237379"/>
            </a:xfrm>
          </p:grpSpPr>
          <p:sp>
            <p:nvSpPr>
              <p:cNvPr id="8" name="Freeform: Shape 7">
                <a:extLst>
                  <a:ext uri="{FF2B5EF4-FFF2-40B4-BE49-F238E27FC236}">
                    <a16:creationId xmlns:a16="http://schemas.microsoft.com/office/drawing/2014/main" id="{EEF362EE-7AFC-A779-4B51-27085058EC60}"/>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72933702-C366-A7CB-FAEA-DC69363E48E0}"/>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4" name="Text Box 1">
              <a:extLst>
                <a:ext uri="{FF2B5EF4-FFF2-40B4-BE49-F238E27FC236}">
                  <a16:creationId xmlns:a16="http://schemas.microsoft.com/office/drawing/2014/main" id="{C58C149C-AB21-184F-66B8-866388F2C8A9}"/>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25" name="Rectangle: Rounded Corners 24">
              <a:extLst>
                <a:ext uri="{FF2B5EF4-FFF2-40B4-BE49-F238E27FC236}">
                  <a16:creationId xmlns:a16="http://schemas.microsoft.com/office/drawing/2014/main" id="{C25276C0-FC66-5A70-2A9F-8ED66D22788B}"/>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41" name="Group 40">
              <a:extLst>
                <a:ext uri="{FF2B5EF4-FFF2-40B4-BE49-F238E27FC236}">
                  <a16:creationId xmlns:a16="http://schemas.microsoft.com/office/drawing/2014/main" id="{C2902A87-DA6F-D11A-2DA1-54CA8506F387}"/>
                </a:ext>
              </a:extLst>
            </p:cNvPr>
            <p:cNvGrpSpPr/>
            <p:nvPr/>
          </p:nvGrpSpPr>
          <p:grpSpPr>
            <a:xfrm>
              <a:off x="1132596" y="1440984"/>
              <a:ext cx="3733800" cy="4007315"/>
              <a:chOff x="1132596" y="1440984"/>
              <a:chExt cx="3733800" cy="4007315"/>
            </a:xfrm>
          </p:grpSpPr>
          <p:pic>
            <p:nvPicPr>
              <p:cNvPr id="24" name="Picture 23">
                <a:extLst>
                  <a:ext uri="{FF2B5EF4-FFF2-40B4-BE49-F238E27FC236}">
                    <a16:creationId xmlns:a16="http://schemas.microsoft.com/office/drawing/2014/main" id="{E513AC1F-67EA-6400-EBA0-6222A43D6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40" name="Group 39">
                <a:extLst>
                  <a:ext uri="{FF2B5EF4-FFF2-40B4-BE49-F238E27FC236}">
                    <a16:creationId xmlns:a16="http://schemas.microsoft.com/office/drawing/2014/main" id="{F0D16FCD-B488-6FEA-A443-C02C2B86DFB1}"/>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8" name="Ink 27">
                      <a:extLst>
                        <a:ext uri="{FF2B5EF4-FFF2-40B4-BE49-F238E27FC236}">
                          <a16:creationId xmlns:a16="http://schemas.microsoft.com/office/drawing/2014/main" id="{70D18518-327D-409F-18F1-365ADB5FFF7B}"/>
                        </a:ext>
                      </a:extLst>
                    </p14:cNvPr>
                    <p14:cNvContentPartPr/>
                    <p14:nvPr/>
                  </p14:nvContentPartPr>
                  <p14:xfrm rot="633501">
                    <a:off x="1678633" y="1440984"/>
                    <a:ext cx="35120" cy="771438"/>
                  </p14:xfrm>
                </p:contentPart>
              </mc:Choice>
              <mc:Fallback xmlns="">
                <p:pic>
                  <p:nvPicPr>
                    <p:cNvPr id="28" name="Ink 27">
                      <a:extLst>
                        <a:ext uri="{FF2B5EF4-FFF2-40B4-BE49-F238E27FC236}">
                          <a16:creationId xmlns:a16="http://schemas.microsoft.com/office/drawing/2014/main" id="{70D18518-327D-409F-18F1-365ADB5FFF7B}"/>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6A25216A-10A6-CDD9-F305-2F2A8C5E24A8}"/>
                        </a:ext>
                      </a:extLst>
                    </p14:cNvPr>
                    <p14:cNvContentPartPr/>
                    <p14:nvPr/>
                  </p14:nvContentPartPr>
                  <p14:xfrm>
                    <a:off x="1703753" y="1815723"/>
                    <a:ext cx="89280" cy="360"/>
                  </p14:xfrm>
                </p:contentPart>
              </mc:Choice>
              <mc:Fallback xmlns="">
                <p:pic>
                  <p:nvPicPr>
                    <p:cNvPr id="30" name="Ink 29">
                      <a:extLst>
                        <a:ext uri="{FF2B5EF4-FFF2-40B4-BE49-F238E27FC236}">
                          <a16:creationId xmlns:a16="http://schemas.microsoft.com/office/drawing/2014/main" id="{6A25216A-10A6-CDD9-F305-2F2A8C5E24A8}"/>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543C1ADF-BA28-920B-D15A-F729ACCADD08}"/>
                        </a:ext>
                      </a:extLst>
                    </p14:cNvPr>
                    <p14:cNvContentPartPr/>
                    <p14:nvPr/>
                  </p14:nvContentPartPr>
                  <p14:xfrm>
                    <a:off x="1690073" y="1820043"/>
                    <a:ext cx="18000" cy="60480"/>
                  </p14:xfrm>
                </p:contentPart>
              </mc:Choice>
              <mc:Fallback xmlns="">
                <p:pic>
                  <p:nvPicPr>
                    <p:cNvPr id="31" name="Ink 30">
                      <a:extLst>
                        <a:ext uri="{FF2B5EF4-FFF2-40B4-BE49-F238E27FC236}">
                          <a16:creationId xmlns:a16="http://schemas.microsoft.com/office/drawing/2014/main" id="{543C1ADF-BA28-920B-D15A-F729ACCADD08}"/>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6" name="Ink 25">
                <a:extLst>
                  <a:ext uri="{FF2B5EF4-FFF2-40B4-BE49-F238E27FC236}">
                    <a16:creationId xmlns:a16="http://schemas.microsoft.com/office/drawing/2014/main" id="{47C3F2DF-D920-7962-1A1C-A99686DABA4E}"/>
                  </a:ext>
                </a:extLst>
              </p14:cNvPr>
              <p14:cNvContentPartPr/>
              <p14:nvPr/>
            </p14:nvContentPartPr>
            <p14:xfrm>
              <a:off x="1678193" y="1828683"/>
              <a:ext cx="19800" cy="35640"/>
            </p14:xfrm>
          </p:contentPart>
        </mc:Choice>
        <mc:Fallback xmlns="">
          <p:pic>
            <p:nvPicPr>
              <p:cNvPr id="26" name="Ink 25">
                <a:extLst>
                  <a:ext uri="{FF2B5EF4-FFF2-40B4-BE49-F238E27FC236}">
                    <a16:creationId xmlns:a16="http://schemas.microsoft.com/office/drawing/2014/main" id="{47C3F2DF-D920-7962-1A1C-A99686DABA4E}"/>
                  </a:ext>
                </a:extLst>
              </p:cNvPr>
              <p:cNvPicPr/>
              <p:nvPr/>
            </p:nvPicPr>
            <p:blipFill>
              <a:blip r:embed="rId17"/>
              <a:stretch>
                <a:fillRect/>
              </a:stretch>
            </p:blipFill>
            <p:spPr>
              <a:xfrm>
                <a:off x="1669193" y="1774683"/>
                <a:ext cx="37440" cy="143280"/>
              </a:xfrm>
              <a:prstGeom prst="rect">
                <a:avLst/>
              </a:prstGeom>
            </p:spPr>
          </p:pic>
        </mc:Fallback>
      </mc:AlternateContent>
      <p:grpSp>
        <p:nvGrpSpPr>
          <p:cNvPr id="43" name="Group 42">
            <a:extLst>
              <a:ext uri="{FF2B5EF4-FFF2-40B4-BE49-F238E27FC236}">
                <a16:creationId xmlns:a16="http://schemas.microsoft.com/office/drawing/2014/main" id="{1BE248A1-A3CD-214F-1DDD-DA71C4B36C19}"/>
              </a:ext>
            </a:extLst>
          </p:cNvPr>
          <p:cNvGrpSpPr/>
          <p:nvPr/>
        </p:nvGrpSpPr>
        <p:grpSpPr>
          <a:xfrm>
            <a:off x="-9839120" y="-365966"/>
            <a:ext cx="10632276" cy="7237379"/>
            <a:chOff x="-650244" y="-352802"/>
            <a:chExt cx="10632276" cy="7237379"/>
          </a:xfrm>
        </p:grpSpPr>
        <p:grpSp>
          <p:nvGrpSpPr>
            <p:cNvPr id="23" name="Group 22">
              <a:extLst>
                <a:ext uri="{FF2B5EF4-FFF2-40B4-BE49-F238E27FC236}">
                  <a16:creationId xmlns:a16="http://schemas.microsoft.com/office/drawing/2014/main" id="{23AAC44E-9409-4CFA-F723-F1110A6AFEA5}"/>
                </a:ext>
              </a:extLst>
            </p:cNvPr>
            <p:cNvGrpSpPr/>
            <p:nvPr/>
          </p:nvGrpSpPr>
          <p:grpSpPr>
            <a:xfrm>
              <a:off x="-650244" y="-352802"/>
              <a:ext cx="10632276" cy="7237379"/>
              <a:chOff x="-8751652" y="-359383"/>
              <a:chExt cx="9513652" cy="7237379"/>
            </a:xfrm>
          </p:grpSpPr>
          <p:sp>
            <p:nvSpPr>
              <p:cNvPr id="9" name="Freeform: Shape 8">
                <a:extLst>
                  <a:ext uri="{FF2B5EF4-FFF2-40B4-BE49-F238E27FC236}">
                    <a16:creationId xmlns:a16="http://schemas.microsoft.com/office/drawing/2014/main" id="{CAF8C66B-68D8-975A-E392-109021AC4FB9}"/>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3D2B6B80-4B1A-38FC-DFB7-36B3F9CF64CB}"/>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5" name="Text Box 1">
              <a:extLst>
                <a:ext uri="{FF2B5EF4-FFF2-40B4-BE49-F238E27FC236}">
                  <a16:creationId xmlns:a16="http://schemas.microsoft.com/office/drawing/2014/main" id="{35C60FCC-602F-F24D-86C9-3E37625F417B}"/>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27" name="Rectangle: Rounded Corners 26">
              <a:extLst>
                <a:ext uri="{FF2B5EF4-FFF2-40B4-BE49-F238E27FC236}">
                  <a16:creationId xmlns:a16="http://schemas.microsoft.com/office/drawing/2014/main" id="{7E406F19-0BDE-104B-B4CC-1CE54F23BBE3}"/>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39" name="Picture 38">
              <a:extLst>
                <a:ext uri="{FF2B5EF4-FFF2-40B4-BE49-F238E27FC236}">
                  <a16:creationId xmlns:a16="http://schemas.microsoft.com/office/drawing/2014/main" id="{982EBE26-3B9E-7449-C478-04BD7A3FC8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88258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a:extLst>
            <a:ext uri="{FF2B5EF4-FFF2-40B4-BE49-F238E27FC236}">
              <a16:creationId xmlns:a16="http://schemas.microsoft.com/office/drawing/2014/main" id="{89D5AE32-A6C8-C806-0D0F-E465233B628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E08E6159-65C7-D18C-2680-8BBFB7E80512}"/>
              </a:ext>
            </a:extLst>
          </p:cNvPr>
          <p:cNvGrpSpPr/>
          <p:nvPr/>
        </p:nvGrpSpPr>
        <p:grpSpPr>
          <a:xfrm>
            <a:off x="4572000" y="1905000"/>
            <a:ext cx="3048000" cy="3048000"/>
            <a:chOff x="4572000" y="1905000"/>
            <a:chExt cx="3048000" cy="3048000"/>
          </a:xfrm>
        </p:grpSpPr>
        <p:sp>
          <p:nvSpPr>
            <p:cNvPr id="32" name="Oval 31">
              <a:extLst>
                <a:ext uri="{FF2B5EF4-FFF2-40B4-BE49-F238E27FC236}">
                  <a16:creationId xmlns:a16="http://schemas.microsoft.com/office/drawing/2014/main" id="{400060F1-75D4-AE14-6718-9D190715BFB1}"/>
                </a:ext>
              </a:extLst>
            </p:cNvPr>
            <p:cNvSpPr/>
            <p:nvPr/>
          </p:nvSpPr>
          <p:spPr>
            <a:xfrm>
              <a:off x="4572000" y="1905000"/>
              <a:ext cx="3048000" cy="3048000"/>
            </a:xfrm>
            <a:prstGeom prst="ellipse">
              <a:avLst/>
            </a:prstGeom>
            <a:solidFill>
              <a:schemeClr val="accent5">
                <a:lumMod val="40000"/>
                <a:lumOff val="60000"/>
              </a:schemeClr>
            </a:solidFill>
            <a:effectLst>
              <a:outerShdw blurRad="50800" dist="38100" dir="18900000" sx="103000" sy="103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432531D-C316-869D-F2A1-5C53C1AC8629}"/>
                </a:ext>
              </a:extLst>
            </p:cNvPr>
            <p:cNvPicPr>
              <a:picLocks noChangeAspect="1"/>
            </p:cNvPicPr>
            <p:nvPr/>
          </p:nvPicPr>
          <p:blipFill>
            <a:blip r:embed="rId4">
              <a:extLst>
                <a:ext uri="{28A0092B-C50C-407E-A947-70E740481C1C}">
                  <a14:useLocalDpi xmlns:a14="http://schemas.microsoft.com/office/drawing/2010/main" val="0"/>
                </a:ext>
              </a:extLst>
            </a:blip>
            <a:srcRect l="19916" t="19676" r="18333" b="28160"/>
            <a:stretch>
              <a:fillRect/>
            </a:stretch>
          </p:blipFill>
          <p:spPr>
            <a:xfrm>
              <a:off x="5210783" y="2621605"/>
              <a:ext cx="1770434" cy="1614791"/>
            </a:xfrm>
            <a:prstGeom prst="rect">
              <a:avLst/>
            </a:prstGeom>
          </p:spPr>
        </p:pic>
      </p:grpSp>
      <p:grpSp>
        <p:nvGrpSpPr>
          <p:cNvPr id="41" name="Group 40">
            <a:extLst>
              <a:ext uri="{FF2B5EF4-FFF2-40B4-BE49-F238E27FC236}">
                <a16:creationId xmlns:a16="http://schemas.microsoft.com/office/drawing/2014/main" id="{3954194E-AEA0-3F1F-ED76-790616D78B04}"/>
              </a:ext>
            </a:extLst>
          </p:cNvPr>
          <p:cNvGrpSpPr/>
          <p:nvPr/>
        </p:nvGrpSpPr>
        <p:grpSpPr>
          <a:xfrm>
            <a:off x="-13065869" y="-379379"/>
            <a:ext cx="12848617" cy="7237379"/>
            <a:chOff x="-610952" y="-379380"/>
            <a:chExt cx="12848617" cy="7237379"/>
          </a:xfrm>
        </p:grpSpPr>
        <p:grpSp>
          <p:nvGrpSpPr>
            <p:cNvPr id="42" name="Group 41">
              <a:extLst>
                <a:ext uri="{FF2B5EF4-FFF2-40B4-BE49-F238E27FC236}">
                  <a16:creationId xmlns:a16="http://schemas.microsoft.com/office/drawing/2014/main" id="{C55BB659-56E6-20E9-E811-9B3068548CA8}"/>
                </a:ext>
              </a:extLst>
            </p:cNvPr>
            <p:cNvGrpSpPr/>
            <p:nvPr/>
          </p:nvGrpSpPr>
          <p:grpSpPr>
            <a:xfrm>
              <a:off x="-610952" y="-379380"/>
              <a:ext cx="12848617" cy="7237379"/>
              <a:chOff x="-6835303" y="-379379"/>
              <a:chExt cx="9542835" cy="7237379"/>
            </a:xfrm>
          </p:grpSpPr>
          <p:sp>
            <p:nvSpPr>
              <p:cNvPr id="48" name="Freeform: Shape 47">
                <a:extLst>
                  <a:ext uri="{FF2B5EF4-FFF2-40B4-BE49-F238E27FC236}">
                    <a16:creationId xmlns:a16="http://schemas.microsoft.com/office/drawing/2014/main" id="{76E0520D-143F-9C60-A0A7-28A560FB36DF}"/>
                  </a:ext>
                </a:extLst>
              </p:cNvPr>
              <p:cNvSpPr/>
              <p:nvPr/>
            </p:nvSpPr>
            <p:spPr>
              <a:xfrm flipV="1">
                <a:off x="-6835303"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7D7916F2-4EDE-B7AF-1128-7A4AECF5EDE6}"/>
                  </a:ext>
                </a:extLst>
              </p:cNvPr>
              <p:cNvSpPr txBox="1"/>
              <p:nvPr/>
            </p:nvSpPr>
            <p:spPr>
              <a:xfrm>
                <a:off x="2076315"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01</a:t>
                </a:r>
              </a:p>
            </p:txBody>
          </p:sp>
        </p:grpSp>
        <p:sp>
          <p:nvSpPr>
            <p:cNvPr id="43" name="Text Box 1">
              <a:extLst>
                <a:ext uri="{FF2B5EF4-FFF2-40B4-BE49-F238E27FC236}">
                  <a16:creationId xmlns:a16="http://schemas.microsoft.com/office/drawing/2014/main" id="{0E02CB38-CA76-CBFA-405D-F1F353FC4F46}"/>
                </a:ext>
              </a:extLst>
            </p:cNvPr>
            <p:cNvSpPr txBox="1"/>
            <p:nvPr/>
          </p:nvSpPr>
          <p:spPr>
            <a:xfrm>
              <a:off x="1548048" y="85853"/>
              <a:ext cx="894079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Jaguar Land Rover Acquisition</a:t>
              </a:r>
            </a:p>
          </p:txBody>
        </p:sp>
        <p:pic>
          <p:nvPicPr>
            <p:cNvPr id="44" name="Picture 43" descr="blog">
              <a:extLst>
                <a:ext uri="{FF2B5EF4-FFF2-40B4-BE49-F238E27FC236}">
                  <a16:creationId xmlns:a16="http://schemas.microsoft.com/office/drawing/2014/main" id="{B3CFE823-8257-6969-3F3F-6B14F7C9B6EF}"/>
                </a:ext>
              </a:extLst>
            </p:cNvPr>
            <p:cNvPicPr>
              <a:picLocks noChangeAspect="1"/>
            </p:cNvPicPr>
            <p:nvPr/>
          </p:nvPicPr>
          <p:blipFill>
            <a:blip r:embed="rId5"/>
            <a:stretch>
              <a:fillRect/>
            </a:stretch>
          </p:blipFill>
          <p:spPr>
            <a:xfrm>
              <a:off x="1922563" y="2346711"/>
              <a:ext cx="4763851" cy="2493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44">
              <a:extLst>
                <a:ext uri="{FF2B5EF4-FFF2-40B4-BE49-F238E27FC236}">
                  <a16:creationId xmlns:a16="http://schemas.microsoft.com/office/drawing/2014/main" id="{BF3FBCC4-43F0-F1E2-F3FB-25988AE3A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709" y="5325655"/>
              <a:ext cx="2161756" cy="1518702"/>
            </a:xfrm>
            <a:prstGeom prst="rect">
              <a:avLst/>
            </a:prstGeom>
          </p:spPr>
        </p:pic>
        <p:pic>
          <p:nvPicPr>
            <p:cNvPr id="46" name="Picture 45" descr="How To Draw Land Rover Car Step by Step - [18 Easy Phase]">
              <a:extLst>
                <a:ext uri="{FF2B5EF4-FFF2-40B4-BE49-F238E27FC236}">
                  <a16:creationId xmlns:a16="http://schemas.microsoft.com/office/drawing/2014/main" id="{766438E0-256E-5BBB-33D6-7F3BB6D25D70}"/>
                </a:ext>
              </a:extLst>
            </p:cNvPr>
            <p:cNvPicPr>
              <a:picLocks noChangeAspect="1"/>
            </p:cNvPicPr>
            <p:nvPr/>
          </p:nvPicPr>
          <p:blipFill>
            <a:blip r:embed="rId7"/>
            <a:stretch>
              <a:fillRect/>
            </a:stretch>
          </p:blipFill>
          <p:spPr>
            <a:xfrm>
              <a:off x="1714652" y="5136149"/>
              <a:ext cx="2699917" cy="1518703"/>
            </a:xfrm>
            <a:prstGeom prst="rect">
              <a:avLst/>
            </a:prstGeom>
          </p:spPr>
        </p:pic>
        <p:sp>
          <p:nvSpPr>
            <p:cNvPr id="47" name="Rectangle: Rounded Corners 46">
              <a:extLst>
                <a:ext uri="{FF2B5EF4-FFF2-40B4-BE49-F238E27FC236}">
                  <a16:creationId xmlns:a16="http://schemas.microsoft.com/office/drawing/2014/main" id="{81294EE5-EE53-E0F1-90C7-87DC688D843E}"/>
                </a:ext>
              </a:extLst>
            </p:cNvPr>
            <p:cNvSpPr/>
            <p:nvPr/>
          </p:nvSpPr>
          <p:spPr>
            <a:xfrm>
              <a:off x="6926205" y="1371327"/>
              <a:ext cx="3806321" cy="4653876"/>
            </a:xfrm>
            <a:prstGeom prst="roundRect">
              <a:avLst/>
            </a:prstGeom>
            <a:solidFill>
              <a:srgbClr val="BDD7EE"/>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Jaguar Land Rover acquisition, valued at approximately $2.3 billion, marked a watershed moment for both Tata Motors and the global automotive industry.</a:t>
              </a:r>
            </a:p>
            <a:p>
              <a:r>
                <a:rPr lang="en-US" dirty="0">
                  <a:solidFill>
                    <a:schemeClr val="accent6">
                      <a:lumMod val="50000"/>
                    </a:schemeClr>
                  </a:solidFill>
                </a:rPr>
                <a:t>This case study in corporate strategy and foresight exemplifies how a visionary leader, Ratan Tata, recognized an opportunity to elevate Tata Motors onto the global stage by acquiring two iconic British brands.</a:t>
              </a:r>
            </a:p>
          </p:txBody>
        </p:sp>
      </p:grpSp>
      <p:grpSp>
        <p:nvGrpSpPr>
          <p:cNvPr id="50" name="Group 49">
            <a:extLst>
              <a:ext uri="{FF2B5EF4-FFF2-40B4-BE49-F238E27FC236}">
                <a16:creationId xmlns:a16="http://schemas.microsoft.com/office/drawing/2014/main" id="{F40E9421-585F-8A25-82B3-3839C2FE7F48}"/>
              </a:ext>
            </a:extLst>
          </p:cNvPr>
          <p:cNvGrpSpPr/>
          <p:nvPr/>
        </p:nvGrpSpPr>
        <p:grpSpPr>
          <a:xfrm>
            <a:off x="-13163425" y="-432580"/>
            <a:ext cx="12149959" cy="7237379"/>
            <a:chOff x="-726444" y="-379379"/>
            <a:chExt cx="12149959" cy="7237379"/>
          </a:xfrm>
        </p:grpSpPr>
        <p:grpSp>
          <p:nvGrpSpPr>
            <p:cNvPr id="51" name="Group 50">
              <a:extLst>
                <a:ext uri="{FF2B5EF4-FFF2-40B4-BE49-F238E27FC236}">
                  <a16:creationId xmlns:a16="http://schemas.microsoft.com/office/drawing/2014/main" id="{9C58E24F-04A5-1AD3-4CEE-153DCDCAA02A}"/>
                </a:ext>
              </a:extLst>
            </p:cNvPr>
            <p:cNvGrpSpPr/>
            <p:nvPr/>
          </p:nvGrpSpPr>
          <p:grpSpPr>
            <a:xfrm>
              <a:off x="-726444" y="-379379"/>
              <a:ext cx="12149959" cy="7237379"/>
              <a:chOff x="-7474086" y="-379379"/>
              <a:chExt cx="9550401" cy="7237379"/>
            </a:xfrm>
          </p:grpSpPr>
          <p:sp>
            <p:nvSpPr>
              <p:cNvPr id="55" name="Freeform: Shape 54">
                <a:extLst>
                  <a:ext uri="{FF2B5EF4-FFF2-40B4-BE49-F238E27FC236}">
                    <a16:creationId xmlns:a16="http://schemas.microsoft.com/office/drawing/2014/main" id="{0C4C0A46-7E8C-58BC-DB99-8ACE8B2F32CD}"/>
                  </a:ext>
                </a:extLst>
              </p:cNvPr>
              <p:cNvSpPr/>
              <p:nvPr/>
            </p:nvSpPr>
            <p:spPr>
              <a:xfrm flipV="1">
                <a:off x="-7474086"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B531A8DE-5734-881B-FDB4-72C6A2DEA592}"/>
                  </a:ext>
                </a:extLst>
              </p:cNvPr>
              <p:cNvSpPr txBox="1"/>
              <p:nvPr/>
            </p:nvSpPr>
            <p:spPr>
              <a:xfrm>
                <a:off x="1445098" y="2873514"/>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02</a:t>
                </a:r>
              </a:p>
            </p:txBody>
          </p:sp>
        </p:grpSp>
        <p:sp>
          <p:nvSpPr>
            <p:cNvPr id="52" name="Text Box 1">
              <a:extLst>
                <a:ext uri="{FF2B5EF4-FFF2-40B4-BE49-F238E27FC236}">
                  <a16:creationId xmlns:a16="http://schemas.microsoft.com/office/drawing/2014/main" id="{2E18ADD1-AB11-16B8-11C3-3ADC3C201010}"/>
                </a:ext>
              </a:extLst>
            </p:cNvPr>
            <p:cNvSpPr txBox="1"/>
            <p:nvPr/>
          </p:nvSpPr>
          <p:spPr>
            <a:xfrm>
              <a:off x="2803144" y="88709"/>
              <a:ext cx="5460773"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Tata Nano Project</a:t>
              </a:r>
            </a:p>
          </p:txBody>
        </p:sp>
        <p:pic>
          <p:nvPicPr>
            <p:cNvPr id="53" name="Picture 52">
              <a:extLst>
                <a:ext uri="{FF2B5EF4-FFF2-40B4-BE49-F238E27FC236}">
                  <a16:creationId xmlns:a16="http://schemas.microsoft.com/office/drawing/2014/main" id="{B43AF527-C49E-C47E-5DCB-3EF00FED6014}"/>
                </a:ext>
              </a:extLst>
            </p:cNvPr>
            <p:cNvPicPr>
              <a:picLocks noChangeAspect="1"/>
            </p:cNvPicPr>
            <p:nvPr/>
          </p:nvPicPr>
          <p:blipFill>
            <a:blip r:embed="rId8"/>
            <a:stretch>
              <a:fillRect/>
            </a:stretch>
          </p:blipFill>
          <p:spPr>
            <a:xfrm>
              <a:off x="1612358" y="1905000"/>
              <a:ext cx="3007694" cy="348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Rectangle: Rounded Corners 53">
              <a:extLst>
                <a:ext uri="{FF2B5EF4-FFF2-40B4-BE49-F238E27FC236}">
                  <a16:creationId xmlns:a16="http://schemas.microsoft.com/office/drawing/2014/main" id="{0163C220-B8D5-2FEC-768B-809EBF1E4211}"/>
                </a:ext>
              </a:extLst>
            </p:cNvPr>
            <p:cNvSpPr/>
            <p:nvPr/>
          </p:nvSpPr>
          <p:spPr>
            <a:xfrm>
              <a:off x="5986673" y="1266314"/>
              <a:ext cx="3806321" cy="4653876"/>
            </a:xfrm>
            <a:prstGeom prst="roundRect">
              <a:avLst/>
            </a:prstGeom>
            <a:solidFill>
              <a:srgbClr val="9DC3E6"/>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The Tata Nano was created as a response to the growing demand for affordable personal transport in India. Ratan Tata aimed to provide a car that could be easily accessed by the middle class, who often preferred two-wheelers like scooters. The Nano was designed to be a practical and cost-effective solution for families, offering a safe and enclosed space for four to five passengers. Despite its initial success, the Nano faced challenges such as safety concerns, marketing failures, and a perception of low quality.</a:t>
              </a:r>
            </a:p>
          </p:txBody>
        </p:sp>
      </p:grpSp>
      <p:grpSp>
        <p:nvGrpSpPr>
          <p:cNvPr id="57" name="Group 56">
            <a:extLst>
              <a:ext uri="{FF2B5EF4-FFF2-40B4-BE49-F238E27FC236}">
                <a16:creationId xmlns:a16="http://schemas.microsoft.com/office/drawing/2014/main" id="{D12EE222-9746-BA6E-887E-FD67FAE219B5}"/>
              </a:ext>
            </a:extLst>
          </p:cNvPr>
          <p:cNvGrpSpPr/>
          <p:nvPr/>
        </p:nvGrpSpPr>
        <p:grpSpPr>
          <a:xfrm>
            <a:off x="-13135113" y="-431020"/>
            <a:ext cx="11381418" cy="7237379"/>
            <a:chOff x="-648624" y="-385961"/>
            <a:chExt cx="11381418" cy="7237379"/>
          </a:xfrm>
        </p:grpSpPr>
        <p:grpSp>
          <p:nvGrpSpPr>
            <p:cNvPr id="58" name="Group 57">
              <a:extLst>
                <a:ext uri="{FF2B5EF4-FFF2-40B4-BE49-F238E27FC236}">
                  <a16:creationId xmlns:a16="http://schemas.microsoft.com/office/drawing/2014/main" id="{507CFE22-A7A7-97CF-CFF1-5F9906FE0B47}"/>
                </a:ext>
              </a:extLst>
            </p:cNvPr>
            <p:cNvGrpSpPr/>
            <p:nvPr/>
          </p:nvGrpSpPr>
          <p:grpSpPr>
            <a:xfrm>
              <a:off x="-648624" y="-385961"/>
              <a:ext cx="11381418" cy="7237379"/>
              <a:chOff x="-8112869" y="-379379"/>
              <a:chExt cx="9572559" cy="7237379"/>
            </a:xfrm>
          </p:grpSpPr>
          <p:sp>
            <p:nvSpPr>
              <p:cNvPr id="67" name="Freeform: Shape 66">
                <a:extLst>
                  <a:ext uri="{FF2B5EF4-FFF2-40B4-BE49-F238E27FC236}">
                    <a16:creationId xmlns:a16="http://schemas.microsoft.com/office/drawing/2014/main" id="{DE0D6248-6660-EA26-D1F8-D86C9F3E53E9}"/>
                  </a:ext>
                </a:extLst>
              </p:cNvPr>
              <p:cNvSpPr/>
              <p:nvPr/>
            </p:nvSpPr>
            <p:spPr>
              <a:xfrm flipV="1">
                <a:off x="-8112869" y="-379379"/>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FE640DCE-F07C-C0C8-559B-62BFDA550683}"/>
                  </a:ext>
                </a:extLst>
              </p:cNvPr>
              <p:cNvSpPr txBox="1"/>
              <p:nvPr/>
            </p:nvSpPr>
            <p:spPr>
              <a:xfrm>
                <a:off x="82847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03</a:t>
                </a:r>
              </a:p>
            </p:txBody>
          </p:sp>
        </p:grpSp>
        <p:sp>
          <p:nvSpPr>
            <p:cNvPr id="59" name="Text Box 1">
              <a:extLst>
                <a:ext uri="{FF2B5EF4-FFF2-40B4-BE49-F238E27FC236}">
                  <a16:creationId xmlns:a16="http://schemas.microsoft.com/office/drawing/2014/main" id="{D67B82CC-5B8B-2E92-81CD-17320DDF987D}"/>
                </a:ext>
              </a:extLst>
            </p:cNvPr>
            <p:cNvSpPr txBox="1"/>
            <p:nvPr/>
          </p:nvSpPr>
          <p:spPr>
            <a:xfrm>
              <a:off x="1994127" y="145312"/>
              <a:ext cx="643331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Tetley Tea Acquisition</a:t>
              </a:r>
            </a:p>
          </p:txBody>
        </p:sp>
        <p:sp>
          <p:nvSpPr>
            <p:cNvPr id="60" name="Rectangle: Rounded Corners 59">
              <a:extLst>
                <a:ext uri="{FF2B5EF4-FFF2-40B4-BE49-F238E27FC236}">
                  <a16:creationId xmlns:a16="http://schemas.microsoft.com/office/drawing/2014/main" id="{495DE76B-4048-CE5C-4955-747CD7DE49A5}"/>
                </a:ext>
              </a:extLst>
            </p:cNvPr>
            <p:cNvSpPr/>
            <p:nvPr/>
          </p:nvSpPr>
          <p:spPr>
            <a:xfrm>
              <a:off x="5636585" y="1351331"/>
              <a:ext cx="3806321" cy="4653876"/>
            </a:xfrm>
            <a:prstGeom prst="roundRect">
              <a:avLst/>
            </a:prstGeom>
            <a:solidFill>
              <a:srgbClr val="5B9BD5"/>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50000"/>
                    </a:schemeClr>
                  </a:solidFill>
                </a:rPr>
                <a:t>Tata acquired Tetley in February 2000 for £271 million. This acquisition made Tetley a wholly owned subsidiary of Tata Consumer Products, enhancing Tata's global tea operations.</a:t>
              </a:r>
            </a:p>
            <a:p>
              <a:r>
                <a:rPr lang="en-US" dirty="0">
                  <a:solidFill>
                    <a:schemeClr val="accent6">
                      <a:lumMod val="50000"/>
                    </a:schemeClr>
                  </a:solidFill>
                </a:rPr>
                <a:t>This helps Tata to:</a:t>
              </a:r>
            </a:p>
            <a:p>
              <a:pPr marL="285750" indent="-285750">
                <a:buFont typeface="Courier New" panose="02070309020205020404" pitchFamily="49" charset="0"/>
                <a:buChar char="o"/>
              </a:pPr>
              <a:r>
                <a:rPr lang="en-US" dirty="0">
                  <a:solidFill>
                    <a:schemeClr val="accent6">
                      <a:lumMod val="50000"/>
                    </a:schemeClr>
                  </a:solidFill>
                </a:rPr>
                <a:t>Expansion into the global market</a:t>
              </a:r>
            </a:p>
            <a:p>
              <a:pPr marL="285750" indent="-285750">
                <a:buFont typeface="Courier New" panose="02070309020205020404" pitchFamily="49" charset="0"/>
                <a:buChar char="o"/>
              </a:pPr>
              <a:r>
                <a:rPr lang="en-US" dirty="0">
                  <a:solidFill>
                    <a:schemeClr val="accent6">
                      <a:lumMod val="50000"/>
                    </a:schemeClr>
                  </a:solidFill>
                </a:rPr>
                <a:t>Increased market share</a:t>
              </a:r>
            </a:p>
            <a:p>
              <a:pPr marL="285750" indent="-285750">
                <a:buFont typeface="Courier New" panose="02070309020205020404" pitchFamily="49" charset="0"/>
                <a:buChar char="o"/>
              </a:pPr>
              <a:r>
                <a:rPr lang="en-US" dirty="0">
                  <a:solidFill>
                    <a:schemeClr val="accent6">
                      <a:lumMod val="50000"/>
                    </a:schemeClr>
                  </a:solidFill>
                </a:rPr>
                <a:t>Enhanced product offerings</a:t>
              </a:r>
            </a:p>
            <a:p>
              <a:pPr marL="285750" indent="-285750">
                <a:buFont typeface="Courier New" panose="02070309020205020404" pitchFamily="49" charset="0"/>
                <a:buChar char="o"/>
              </a:pPr>
              <a:r>
                <a:rPr lang="en-US" dirty="0">
                  <a:solidFill>
                    <a:schemeClr val="accent6">
                      <a:lumMod val="50000"/>
                    </a:schemeClr>
                  </a:solidFill>
                </a:rPr>
                <a:t>Improved brand reputation</a:t>
              </a:r>
            </a:p>
            <a:p>
              <a:pPr marL="285750" indent="-285750">
                <a:buFont typeface="Courier New" panose="02070309020205020404" pitchFamily="49" charset="0"/>
                <a:buChar char="o"/>
              </a:pPr>
              <a:r>
                <a:rPr lang="en-US" dirty="0">
                  <a:solidFill>
                    <a:schemeClr val="accent6">
                      <a:lumMod val="50000"/>
                    </a:schemeClr>
                  </a:solidFill>
                </a:rPr>
                <a:t>Cost efficiency</a:t>
              </a:r>
            </a:p>
          </p:txBody>
        </p:sp>
        <p:grpSp>
          <p:nvGrpSpPr>
            <p:cNvPr id="61" name="Group 60">
              <a:extLst>
                <a:ext uri="{FF2B5EF4-FFF2-40B4-BE49-F238E27FC236}">
                  <a16:creationId xmlns:a16="http://schemas.microsoft.com/office/drawing/2014/main" id="{8651CB14-6CBA-1EA7-428E-9343DEEB1567}"/>
                </a:ext>
              </a:extLst>
            </p:cNvPr>
            <p:cNvGrpSpPr/>
            <p:nvPr/>
          </p:nvGrpSpPr>
          <p:grpSpPr>
            <a:xfrm>
              <a:off x="1132596" y="1440984"/>
              <a:ext cx="3733800" cy="4007315"/>
              <a:chOff x="1132596" y="1440984"/>
              <a:chExt cx="3733800" cy="4007315"/>
            </a:xfrm>
          </p:grpSpPr>
          <p:pic>
            <p:nvPicPr>
              <p:cNvPr id="62" name="Picture 61">
                <a:extLst>
                  <a:ext uri="{FF2B5EF4-FFF2-40B4-BE49-F238E27FC236}">
                    <a16:creationId xmlns:a16="http://schemas.microsoft.com/office/drawing/2014/main" id="{265BEC4E-B585-F97B-ED22-95E1808E26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596" y="1714499"/>
                <a:ext cx="3733800" cy="3733800"/>
              </a:xfrm>
              <a:prstGeom prst="rect">
                <a:avLst/>
              </a:prstGeom>
            </p:spPr>
          </p:pic>
          <p:grpSp>
            <p:nvGrpSpPr>
              <p:cNvPr id="63" name="Group 62">
                <a:extLst>
                  <a:ext uri="{FF2B5EF4-FFF2-40B4-BE49-F238E27FC236}">
                    <a16:creationId xmlns:a16="http://schemas.microsoft.com/office/drawing/2014/main" id="{AB1E9AD9-88F7-4AB9-4355-C288EDDD8DBD}"/>
                  </a:ext>
                </a:extLst>
              </p:cNvPr>
              <p:cNvGrpSpPr/>
              <p:nvPr/>
            </p:nvGrpSpPr>
            <p:grpSpPr>
              <a:xfrm>
                <a:off x="1678633" y="1440984"/>
                <a:ext cx="114400" cy="771438"/>
                <a:chOff x="1678633" y="1440984"/>
                <a:chExt cx="114400" cy="771438"/>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8D8A68A0-34EF-D00B-23E4-86DCE8BE6CD1}"/>
                        </a:ext>
                      </a:extLst>
                    </p14:cNvPr>
                    <p14:cNvContentPartPr/>
                    <p14:nvPr/>
                  </p14:nvContentPartPr>
                  <p14:xfrm rot="633501">
                    <a:off x="1678633" y="1440984"/>
                    <a:ext cx="35120" cy="771438"/>
                  </p14:xfrm>
                </p:contentPart>
              </mc:Choice>
              <mc:Fallback xmlns="">
                <p:pic>
                  <p:nvPicPr>
                    <p:cNvPr id="64" name="Ink 63">
                      <a:extLst>
                        <a:ext uri="{FF2B5EF4-FFF2-40B4-BE49-F238E27FC236}">
                          <a16:creationId xmlns:a16="http://schemas.microsoft.com/office/drawing/2014/main" id="{8D8A68A0-34EF-D00B-23E4-86DCE8BE6CD1}"/>
                        </a:ext>
                      </a:extLst>
                    </p:cNvPr>
                    <p:cNvPicPr/>
                    <p:nvPr/>
                  </p:nvPicPr>
                  <p:blipFill>
                    <a:blip r:embed="rId11"/>
                    <a:stretch>
                      <a:fillRect/>
                    </a:stretch>
                  </p:blipFill>
                  <p:spPr>
                    <a:xfrm rot="633501">
                      <a:off x="1668424" y="1386759"/>
                      <a:ext cx="55130" cy="8795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B10C98CD-9973-AF04-F475-E318006C5919}"/>
                        </a:ext>
                      </a:extLst>
                    </p14:cNvPr>
                    <p14:cNvContentPartPr/>
                    <p14:nvPr/>
                  </p14:nvContentPartPr>
                  <p14:xfrm>
                    <a:off x="1703753" y="1815723"/>
                    <a:ext cx="89280" cy="360"/>
                  </p14:xfrm>
                </p:contentPart>
              </mc:Choice>
              <mc:Fallback xmlns="">
                <p:pic>
                  <p:nvPicPr>
                    <p:cNvPr id="65" name="Ink 64">
                      <a:extLst>
                        <a:ext uri="{FF2B5EF4-FFF2-40B4-BE49-F238E27FC236}">
                          <a16:creationId xmlns:a16="http://schemas.microsoft.com/office/drawing/2014/main" id="{B10C98CD-9973-AF04-F475-E318006C5919}"/>
                        </a:ext>
                      </a:extLst>
                    </p:cNvPr>
                    <p:cNvPicPr/>
                    <p:nvPr/>
                  </p:nvPicPr>
                  <p:blipFill>
                    <a:blip r:embed="rId13"/>
                    <a:stretch>
                      <a:fillRect/>
                    </a:stretch>
                  </p:blipFill>
                  <p:spPr>
                    <a:xfrm>
                      <a:off x="1697633" y="1809603"/>
                      <a:ext cx="101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FB8EBE4B-6E33-393C-90C3-14C7D9C1F88B}"/>
                        </a:ext>
                      </a:extLst>
                    </p14:cNvPr>
                    <p14:cNvContentPartPr/>
                    <p14:nvPr/>
                  </p14:nvContentPartPr>
                  <p14:xfrm>
                    <a:off x="1690073" y="1820043"/>
                    <a:ext cx="18000" cy="60480"/>
                  </p14:xfrm>
                </p:contentPart>
              </mc:Choice>
              <mc:Fallback xmlns="">
                <p:pic>
                  <p:nvPicPr>
                    <p:cNvPr id="66" name="Ink 65">
                      <a:extLst>
                        <a:ext uri="{FF2B5EF4-FFF2-40B4-BE49-F238E27FC236}">
                          <a16:creationId xmlns:a16="http://schemas.microsoft.com/office/drawing/2014/main" id="{FB8EBE4B-6E33-393C-90C3-14C7D9C1F88B}"/>
                        </a:ext>
                      </a:extLst>
                    </p:cNvPr>
                    <p:cNvPicPr/>
                    <p:nvPr/>
                  </p:nvPicPr>
                  <p:blipFill>
                    <a:blip r:embed="rId15"/>
                    <a:stretch>
                      <a:fillRect/>
                    </a:stretch>
                  </p:blipFill>
                  <p:spPr>
                    <a:xfrm>
                      <a:off x="1683828" y="1813923"/>
                      <a:ext cx="30490" cy="72720"/>
                    </a:xfrm>
                    <a:prstGeom prst="rect">
                      <a:avLst/>
                    </a:prstGeom>
                  </p:spPr>
                </p:pic>
              </mc:Fallback>
            </mc:AlternateContent>
          </p:grpSp>
        </p:grpSp>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69" name="Ink 68">
                <a:extLst>
                  <a:ext uri="{FF2B5EF4-FFF2-40B4-BE49-F238E27FC236}">
                    <a16:creationId xmlns:a16="http://schemas.microsoft.com/office/drawing/2014/main" id="{20AFE76D-9734-7522-E831-17C80163E4AD}"/>
                  </a:ext>
                </a:extLst>
              </p14:cNvPr>
              <p14:cNvContentPartPr/>
              <p14:nvPr/>
            </p14:nvContentPartPr>
            <p14:xfrm>
              <a:off x="-1629211" y="1788897"/>
              <a:ext cx="19800" cy="35640"/>
            </p14:xfrm>
          </p:contentPart>
        </mc:Choice>
        <mc:Fallback xmlns="">
          <p:pic>
            <p:nvPicPr>
              <p:cNvPr id="69" name="Ink 68">
                <a:extLst>
                  <a:ext uri="{FF2B5EF4-FFF2-40B4-BE49-F238E27FC236}">
                    <a16:creationId xmlns:a16="http://schemas.microsoft.com/office/drawing/2014/main" id="{20AFE76D-9734-7522-E831-17C80163E4AD}"/>
                  </a:ext>
                </a:extLst>
              </p:cNvPr>
              <p:cNvPicPr/>
              <p:nvPr/>
            </p:nvPicPr>
            <p:blipFill>
              <a:blip r:embed="rId17"/>
              <a:stretch>
                <a:fillRect/>
              </a:stretch>
            </p:blipFill>
            <p:spPr>
              <a:xfrm>
                <a:off x="-1638211" y="1734897"/>
                <a:ext cx="37440" cy="143280"/>
              </a:xfrm>
              <a:prstGeom prst="rect">
                <a:avLst/>
              </a:prstGeom>
            </p:spPr>
          </p:pic>
        </mc:Fallback>
      </mc:AlternateContent>
      <p:grpSp>
        <p:nvGrpSpPr>
          <p:cNvPr id="70" name="Group 69">
            <a:extLst>
              <a:ext uri="{FF2B5EF4-FFF2-40B4-BE49-F238E27FC236}">
                <a16:creationId xmlns:a16="http://schemas.microsoft.com/office/drawing/2014/main" id="{BC391B92-9FD5-67B1-0341-35B1BCA28A7B}"/>
              </a:ext>
            </a:extLst>
          </p:cNvPr>
          <p:cNvGrpSpPr/>
          <p:nvPr/>
        </p:nvGrpSpPr>
        <p:grpSpPr>
          <a:xfrm>
            <a:off x="-13146524" y="-405752"/>
            <a:ext cx="10632276" cy="7237379"/>
            <a:chOff x="-650244" y="-352802"/>
            <a:chExt cx="10632276" cy="7237379"/>
          </a:xfrm>
        </p:grpSpPr>
        <p:grpSp>
          <p:nvGrpSpPr>
            <p:cNvPr id="71" name="Group 70">
              <a:extLst>
                <a:ext uri="{FF2B5EF4-FFF2-40B4-BE49-F238E27FC236}">
                  <a16:creationId xmlns:a16="http://schemas.microsoft.com/office/drawing/2014/main" id="{A2095342-E240-0841-7F58-37C690047A16}"/>
                </a:ext>
              </a:extLst>
            </p:cNvPr>
            <p:cNvGrpSpPr/>
            <p:nvPr/>
          </p:nvGrpSpPr>
          <p:grpSpPr>
            <a:xfrm>
              <a:off x="-650244" y="-352802"/>
              <a:ext cx="10632276" cy="7237379"/>
              <a:chOff x="-8751652" y="-359383"/>
              <a:chExt cx="9513652" cy="7237379"/>
            </a:xfrm>
          </p:grpSpPr>
          <p:sp>
            <p:nvSpPr>
              <p:cNvPr id="75" name="Freeform: Shape 74">
                <a:extLst>
                  <a:ext uri="{FF2B5EF4-FFF2-40B4-BE49-F238E27FC236}">
                    <a16:creationId xmlns:a16="http://schemas.microsoft.com/office/drawing/2014/main" id="{303687E6-19D6-B345-8BC9-DC5DAA910852}"/>
                  </a:ext>
                </a:extLst>
              </p:cNvPr>
              <p:cNvSpPr/>
              <p:nvPr/>
            </p:nvSpPr>
            <p:spPr>
              <a:xfrm flipV="1">
                <a:off x="-8751652" y="-359383"/>
                <a:ext cx="9513652" cy="7237379"/>
              </a:xfrm>
              <a:custGeom>
                <a:avLst/>
                <a:gdLst>
                  <a:gd name="csX0" fmla="*/ 1206254 w 9513652"/>
                  <a:gd name="csY0" fmla="*/ 7237379 h 7237379"/>
                  <a:gd name="csX1" fmla="*/ 7723737 w 9513652"/>
                  <a:gd name="csY1" fmla="*/ 7237379 h 7237379"/>
                  <a:gd name="csX2" fmla="*/ 8929991 w 9513652"/>
                  <a:gd name="csY2" fmla="*/ 6031125 h 7237379"/>
                  <a:gd name="csX3" fmla="*/ 8929991 w 9513652"/>
                  <a:gd name="csY3" fmla="*/ 3976092 h 7237379"/>
                  <a:gd name="csX4" fmla="*/ 9394516 w 9513652"/>
                  <a:gd name="csY4" fmla="*/ 3976092 h 7237379"/>
                  <a:gd name="csX5" fmla="*/ 9513652 w 9513652"/>
                  <a:gd name="csY5" fmla="*/ 3856956 h 7237379"/>
                  <a:gd name="csX6" fmla="*/ 9513652 w 9513652"/>
                  <a:gd name="csY6" fmla="*/ 3380424 h 7237379"/>
                  <a:gd name="csX7" fmla="*/ 9394516 w 9513652"/>
                  <a:gd name="csY7" fmla="*/ 3261288 h 7237379"/>
                  <a:gd name="csX8" fmla="*/ 8929991 w 9513652"/>
                  <a:gd name="csY8" fmla="*/ 3261288 h 7237379"/>
                  <a:gd name="csX9" fmla="*/ 8929991 w 9513652"/>
                  <a:gd name="csY9" fmla="*/ 1206254 h 7237379"/>
                  <a:gd name="csX10" fmla="*/ 7723737 w 9513652"/>
                  <a:gd name="csY10" fmla="*/ 0 h 7237379"/>
                  <a:gd name="csX11" fmla="*/ 1206254 w 9513652"/>
                  <a:gd name="csY11" fmla="*/ 0 h 7237379"/>
                  <a:gd name="csX12" fmla="*/ 0 w 9513652"/>
                  <a:gd name="csY12" fmla="*/ 1206254 h 7237379"/>
                  <a:gd name="csX13" fmla="*/ 0 w 9513652"/>
                  <a:gd name="csY13" fmla="*/ 6031125 h 7237379"/>
                  <a:gd name="csX14" fmla="*/ 1206254 w 9513652"/>
                  <a:gd name="csY14" fmla="*/ 7237379 h 72373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9513652" h="7237379">
                    <a:moveTo>
                      <a:pt x="1206254" y="7237379"/>
                    </a:moveTo>
                    <a:lnTo>
                      <a:pt x="7723737" y="7237379"/>
                    </a:lnTo>
                    <a:cubicBezTo>
                      <a:pt x="8389933" y="7237379"/>
                      <a:pt x="8929991" y="6697321"/>
                      <a:pt x="8929991" y="6031125"/>
                    </a:cubicBezTo>
                    <a:lnTo>
                      <a:pt x="8929991" y="3976092"/>
                    </a:lnTo>
                    <a:lnTo>
                      <a:pt x="9394516" y="3976092"/>
                    </a:lnTo>
                    <a:cubicBezTo>
                      <a:pt x="9460313" y="3976092"/>
                      <a:pt x="9513652" y="3922753"/>
                      <a:pt x="9513652" y="3856956"/>
                    </a:cubicBezTo>
                    <a:lnTo>
                      <a:pt x="9513652" y="3380424"/>
                    </a:lnTo>
                    <a:cubicBezTo>
                      <a:pt x="9513652" y="3314627"/>
                      <a:pt x="9460313" y="3261288"/>
                      <a:pt x="9394516" y="3261288"/>
                    </a:cubicBezTo>
                    <a:lnTo>
                      <a:pt x="8929991" y="3261288"/>
                    </a:lnTo>
                    <a:lnTo>
                      <a:pt x="8929991" y="1206254"/>
                    </a:lnTo>
                    <a:cubicBezTo>
                      <a:pt x="8929991" y="540058"/>
                      <a:pt x="8389933" y="0"/>
                      <a:pt x="7723737" y="0"/>
                    </a:cubicBezTo>
                    <a:lnTo>
                      <a:pt x="1206254" y="0"/>
                    </a:lnTo>
                    <a:cubicBezTo>
                      <a:pt x="540058" y="0"/>
                      <a:pt x="0" y="540058"/>
                      <a:pt x="0" y="1206254"/>
                    </a:cubicBezTo>
                    <a:lnTo>
                      <a:pt x="0" y="6031125"/>
                    </a:lnTo>
                    <a:cubicBezTo>
                      <a:pt x="0" y="6697321"/>
                      <a:pt x="540058" y="7237379"/>
                      <a:pt x="1206254" y="7237379"/>
                    </a:cubicBezTo>
                    <a:close/>
                  </a:path>
                </a:pathLst>
              </a:cu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TextBox 75">
                <a:extLst>
                  <a:ext uri="{FF2B5EF4-FFF2-40B4-BE49-F238E27FC236}">
                    <a16:creationId xmlns:a16="http://schemas.microsoft.com/office/drawing/2014/main" id="{0CFC92C0-7E87-EA58-BAD3-F3AAB6217D49}"/>
                  </a:ext>
                </a:extLst>
              </p:cNvPr>
              <p:cNvSpPr txBox="1"/>
              <p:nvPr/>
            </p:nvSpPr>
            <p:spPr>
              <a:xfrm>
                <a:off x="79983" y="2905363"/>
                <a:ext cx="631217" cy="707886"/>
              </a:xfrm>
              <a:prstGeom prst="rect">
                <a:avLst/>
              </a:prstGeom>
              <a:noFill/>
            </p:spPr>
            <p:txBody>
              <a:bodyPr wrap="square" rtlCol="0">
                <a:spAutoFit/>
              </a:bodyPr>
              <a:lstStyle/>
              <a:p>
                <a:r>
                  <a:rPr lang="en-US" sz="4000" dirty="0">
                    <a:solidFill>
                      <a:schemeClr val="bg1"/>
                    </a:solidFill>
                    <a:latin typeface="Aharoni" panose="02010803020104030203" pitchFamily="2" charset="-79"/>
                    <a:cs typeface="Aharoni" panose="02010803020104030203" pitchFamily="2" charset="-79"/>
                  </a:rPr>
                  <a:t>04</a:t>
                </a:r>
              </a:p>
            </p:txBody>
          </p:sp>
        </p:grpSp>
        <p:sp>
          <p:nvSpPr>
            <p:cNvPr id="72" name="Text Box 1">
              <a:extLst>
                <a:ext uri="{FF2B5EF4-FFF2-40B4-BE49-F238E27FC236}">
                  <a16:creationId xmlns:a16="http://schemas.microsoft.com/office/drawing/2014/main" id="{87FDC8E5-88AB-0A49-77C7-427349D80165}"/>
                </a:ext>
              </a:extLst>
            </p:cNvPr>
            <p:cNvSpPr txBox="1"/>
            <p:nvPr/>
          </p:nvSpPr>
          <p:spPr>
            <a:xfrm>
              <a:off x="2330020" y="57144"/>
              <a:ext cx="451712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26/11 Response</a:t>
              </a:r>
            </a:p>
          </p:txBody>
        </p:sp>
        <p:sp>
          <p:nvSpPr>
            <p:cNvPr id="73" name="Rectangle: Rounded Corners 72">
              <a:extLst>
                <a:ext uri="{FF2B5EF4-FFF2-40B4-BE49-F238E27FC236}">
                  <a16:creationId xmlns:a16="http://schemas.microsoft.com/office/drawing/2014/main" id="{DA112C90-19B3-731B-9C98-D04011BCF0C4}"/>
                </a:ext>
              </a:extLst>
            </p:cNvPr>
            <p:cNvSpPr/>
            <p:nvPr/>
          </p:nvSpPr>
          <p:spPr>
            <a:xfrm>
              <a:off x="4916531" y="1351331"/>
              <a:ext cx="3806321" cy="4653876"/>
            </a:xfrm>
            <a:prstGeom prst="roundRect">
              <a:avLst/>
            </a:prstGeom>
            <a:solidFill>
              <a:srgbClr val="203864"/>
            </a:solidFill>
            <a:ln>
              <a:noFill/>
            </a:ln>
            <a:effectLst>
              <a:outerShdw blurRad="50800" dist="38100" dir="2700000" sx="104000" sy="104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60000"/>
                      <a:lumOff val="40000"/>
                    </a:schemeClr>
                  </a:solidFill>
                </a:rPr>
                <a:t>During the tragic 26/11 Mumbai attacks, Ratan Tata demonstrated quiet yet powerful leadership. He personally stood outside the Taj Mahal Palace Hotel for days, overseeing relief efforts and visiting victims and employees without seeking publicity. He went to hospitals and even the homes of those affected, offering support and ensuring long‑term aid through Tata Group initiatives. His response reflected humility and compassion, showing that true leadership is not about grand gestures but about standing with people in their darkest times.</a:t>
              </a:r>
            </a:p>
          </p:txBody>
        </p:sp>
        <p:pic>
          <p:nvPicPr>
            <p:cNvPr id="74" name="Picture 73">
              <a:extLst>
                <a:ext uri="{FF2B5EF4-FFF2-40B4-BE49-F238E27FC236}">
                  <a16:creationId xmlns:a16="http://schemas.microsoft.com/office/drawing/2014/main" id="{C02A320B-DF95-8791-1042-FEA8752271D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388" y="2557576"/>
              <a:ext cx="3816702" cy="2178700"/>
            </a:xfrm>
            <a:prstGeom prst="rect">
              <a:avLst/>
            </a:prstGeom>
          </p:spPr>
        </p:pic>
      </p:grpSp>
    </p:spTree>
    <p:extLst>
      <p:ext uri="{BB962C8B-B14F-4D97-AF65-F5344CB8AC3E}">
        <p14:creationId xmlns:p14="http://schemas.microsoft.com/office/powerpoint/2010/main" val="427030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E96344B4-C15C-002A-91C1-1862A2657314}"/>
            </a:ext>
          </a:extLst>
        </p:cNvPr>
        <p:cNvGrpSpPr/>
        <p:nvPr/>
      </p:nvGrpSpPr>
      <p:grpSpPr>
        <a:xfrm>
          <a:off x="0" y="0"/>
          <a:ext cx="0" cy="0"/>
          <a:chOff x="0" y="0"/>
          <a:chExt cx="0" cy="0"/>
        </a:xfrm>
      </p:grpSpPr>
      <p:grpSp>
        <p:nvGrpSpPr>
          <p:cNvPr id="107" name="Group 106">
            <a:extLst>
              <a:ext uri="{FF2B5EF4-FFF2-40B4-BE49-F238E27FC236}">
                <a16:creationId xmlns:a16="http://schemas.microsoft.com/office/drawing/2014/main" id="{ECC2858D-18C1-5916-CCD7-01FB7341F1D5}"/>
              </a:ext>
            </a:extLst>
          </p:cNvPr>
          <p:cNvGrpSpPr/>
          <p:nvPr/>
        </p:nvGrpSpPr>
        <p:grpSpPr>
          <a:xfrm>
            <a:off x="-4157822" y="1613018"/>
            <a:ext cx="1422400" cy="3125210"/>
            <a:chOff x="5257800" y="1498600"/>
            <a:chExt cx="1422400" cy="3125210"/>
          </a:xfrm>
        </p:grpSpPr>
        <p:sp>
          <p:nvSpPr>
            <p:cNvPr id="108" name="Freeform: Shape 107">
              <a:extLst>
                <a:ext uri="{FF2B5EF4-FFF2-40B4-BE49-F238E27FC236}">
                  <a16:creationId xmlns:a16="http://schemas.microsoft.com/office/drawing/2014/main" id="{B4996959-D447-6E4E-4C1B-9ED2FB8AE5E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TextBox 108">
              <a:extLst>
                <a:ext uri="{FF2B5EF4-FFF2-40B4-BE49-F238E27FC236}">
                  <a16:creationId xmlns:a16="http://schemas.microsoft.com/office/drawing/2014/main" id="{9BFA1301-8CCC-535E-7B95-92BCDDAB8ABE}"/>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110" name="TextBox 109">
              <a:extLst>
                <a:ext uri="{FF2B5EF4-FFF2-40B4-BE49-F238E27FC236}">
                  <a16:creationId xmlns:a16="http://schemas.microsoft.com/office/drawing/2014/main" id="{9154DC36-9D1E-29D1-4626-AAFBD5B0BC72}"/>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111" name="Group 110">
            <a:extLst>
              <a:ext uri="{FF2B5EF4-FFF2-40B4-BE49-F238E27FC236}">
                <a16:creationId xmlns:a16="http://schemas.microsoft.com/office/drawing/2014/main" id="{55828BD4-5E48-589E-02F0-459FDA8C2671}"/>
              </a:ext>
            </a:extLst>
          </p:cNvPr>
          <p:cNvGrpSpPr/>
          <p:nvPr/>
        </p:nvGrpSpPr>
        <p:grpSpPr>
          <a:xfrm>
            <a:off x="-1847980" y="1632604"/>
            <a:ext cx="1422400" cy="3125210"/>
            <a:chOff x="5257800" y="1498600"/>
            <a:chExt cx="1422400" cy="3125210"/>
          </a:xfrm>
          <a:solidFill>
            <a:schemeClr val="accent2">
              <a:lumMod val="75000"/>
            </a:schemeClr>
          </a:solidFill>
        </p:grpSpPr>
        <p:sp>
          <p:nvSpPr>
            <p:cNvPr id="112" name="Freeform: Shape 111">
              <a:extLst>
                <a:ext uri="{FF2B5EF4-FFF2-40B4-BE49-F238E27FC236}">
                  <a16:creationId xmlns:a16="http://schemas.microsoft.com/office/drawing/2014/main" id="{EBD801D7-FAE4-4939-0AD8-042EAD5B46C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13" name="TextBox 112">
              <a:extLst>
                <a:ext uri="{FF2B5EF4-FFF2-40B4-BE49-F238E27FC236}">
                  <a16:creationId xmlns:a16="http://schemas.microsoft.com/office/drawing/2014/main" id="{00F73625-4D9B-38FA-BB63-6A5009C841F7}"/>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4" name="TextBox 113">
              <a:extLst>
                <a:ext uri="{FF2B5EF4-FFF2-40B4-BE49-F238E27FC236}">
                  <a16:creationId xmlns:a16="http://schemas.microsoft.com/office/drawing/2014/main" id="{48218FA9-E656-FA8E-B3FD-8EA7AAC78584}"/>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15" name="Group 114">
            <a:extLst>
              <a:ext uri="{FF2B5EF4-FFF2-40B4-BE49-F238E27FC236}">
                <a16:creationId xmlns:a16="http://schemas.microsoft.com/office/drawing/2014/main" id="{C4EDE315-CCDF-2A07-F869-AD6433340C04}"/>
              </a:ext>
            </a:extLst>
          </p:cNvPr>
          <p:cNvGrpSpPr/>
          <p:nvPr/>
        </p:nvGrpSpPr>
        <p:grpSpPr>
          <a:xfrm>
            <a:off x="5714550" y="7273297"/>
            <a:ext cx="1422400" cy="3125210"/>
            <a:chOff x="5257800" y="1498600"/>
            <a:chExt cx="1422400" cy="3125210"/>
          </a:xfrm>
          <a:solidFill>
            <a:schemeClr val="accent4">
              <a:lumMod val="75000"/>
            </a:schemeClr>
          </a:solidFill>
        </p:grpSpPr>
        <p:sp>
          <p:nvSpPr>
            <p:cNvPr id="116" name="Freeform: Shape 115">
              <a:extLst>
                <a:ext uri="{FF2B5EF4-FFF2-40B4-BE49-F238E27FC236}">
                  <a16:creationId xmlns:a16="http://schemas.microsoft.com/office/drawing/2014/main" id="{0A7BEB8B-0B42-9978-232D-AA779878D2B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17" name="TextBox 116">
              <a:extLst>
                <a:ext uri="{FF2B5EF4-FFF2-40B4-BE49-F238E27FC236}">
                  <a16:creationId xmlns:a16="http://schemas.microsoft.com/office/drawing/2014/main" id="{A8DD0C4D-B513-934D-F898-620F7D870C9F}"/>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18" name="TextBox 117">
              <a:extLst>
                <a:ext uri="{FF2B5EF4-FFF2-40B4-BE49-F238E27FC236}">
                  <a16:creationId xmlns:a16="http://schemas.microsoft.com/office/drawing/2014/main" id="{6DA4F0DA-08E0-0572-9721-93A4DA0CDC74}"/>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119" name="Group 118">
            <a:extLst>
              <a:ext uri="{FF2B5EF4-FFF2-40B4-BE49-F238E27FC236}">
                <a16:creationId xmlns:a16="http://schemas.microsoft.com/office/drawing/2014/main" id="{1011B224-1BAE-3246-17B2-5A762F621EE5}"/>
              </a:ext>
            </a:extLst>
          </p:cNvPr>
          <p:cNvGrpSpPr/>
          <p:nvPr/>
        </p:nvGrpSpPr>
        <p:grpSpPr>
          <a:xfrm>
            <a:off x="-4196913" y="2633505"/>
            <a:ext cx="1500582" cy="2304213"/>
            <a:chOff x="5813431" y="3516086"/>
            <a:chExt cx="565139" cy="762000"/>
          </a:xfrm>
          <a:solidFill>
            <a:schemeClr val="tx2">
              <a:lumMod val="75000"/>
            </a:schemeClr>
          </a:solidFill>
        </p:grpSpPr>
        <p:sp>
          <p:nvSpPr>
            <p:cNvPr id="120" name="Freeform: Shape 119">
              <a:extLst>
                <a:ext uri="{FF2B5EF4-FFF2-40B4-BE49-F238E27FC236}">
                  <a16:creationId xmlns:a16="http://schemas.microsoft.com/office/drawing/2014/main" id="{573CFD76-1177-03DE-ECE5-9F0DBCD5D2A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1" name="Group 120">
              <a:extLst>
                <a:ext uri="{FF2B5EF4-FFF2-40B4-BE49-F238E27FC236}">
                  <a16:creationId xmlns:a16="http://schemas.microsoft.com/office/drawing/2014/main" id="{2F96DA43-EEE8-3AB5-19A9-14E374DDA8AA}"/>
                </a:ext>
              </a:extLst>
            </p:cNvPr>
            <p:cNvGrpSpPr/>
            <p:nvPr/>
          </p:nvGrpSpPr>
          <p:grpSpPr>
            <a:xfrm>
              <a:off x="5813431" y="3516086"/>
              <a:ext cx="138636" cy="762000"/>
              <a:chOff x="5813431" y="3516086"/>
              <a:chExt cx="138636" cy="762000"/>
            </a:xfrm>
            <a:grpFill/>
          </p:grpSpPr>
          <p:cxnSp>
            <p:nvCxnSpPr>
              <p:cNvPr id="126" name="Straight Connector 125">
                <a:extLst>
                  <a:ext uri="{FF2B5EF4-FFF2-40B4-BE49-F238E27FC236}">
                    <a16:creationId xmlns:a16="http://schemas.microsoft.com/office/drawing/2014/main" id="{FAF704E3-B908-6CB6-470A-EB08942FED5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D0D2D9-3C03-A549-F4CB-E79134D8194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BC9940B-F634-8DB7-36B0-D7EEBFAAD79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10F489D8-6F16-DD53-0F85-5B00D326E911}"/>
                </a:ext>
              </a:extLst>
            </p:cNvPr>
            <p:cNvGrpSpPr/>
            <p:nvPr/>
          </p:nvGrpSpPr>
          <p:grpSpPr>
            <a:xfrm rot="10800000">
              <a:off x="6239934" y="3516086"/>
              <a:ext cx="138636" cy="762000"/>
              <a:chOff x="5813431" y="3516086"/>
              <a:chExt cx="138636" cy="762000"/>
            </a:xfrm>
            <a:grpFill/>
          </p:grpSpPr>
          <p:cxnSp>
            <p:nvCxnSpPr>
              <p:cNvPr id="123" name="Straight Connector 122">
                <a:extLst>
                  <a:ext uri="{FF2B5EF4-FFF2-40B4-BE49-F238E27FC236}">
                    <a16:creationId xmlns:a16="http://schemas.microsoft.com/office/drawing/2014/main" id="{DDA85C6A-4EEA-02F1-AE09-199B301FD99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65F2E9F-5DD8-95F9-F547-22F8C20143F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C058702-2363-16A1-6DFD-DDC8CA04D50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9" name="Group 128">
            <a:extLst>
              <a:ext uri="{FF2B5EF4-FFF2-40B4-BE49-F238E27FC236}">
                <a16:creationId xmlns:a16="http://schemas.microsoft.com/office/drawing/2014/main" id="{95DB6DFE-A255-26FB-1DDF-3B5B2BAEF71C}"/>
              </a:ext>
            </a:extLst>
          </p:cNvPr>
          <p:cNvGrpSpPr/>
          <p:nvPr/>
        </p:nvGrpSpPr>
        <p:grpSpPr>
          <a:xfrm>
            <a:off x="-1887071" y="2653092"/>
            <a:ext cx="1500582" cy="2304213"/>
            <a:chOff x="5813431" y="3516086"/>
            <a:chExt cx="565139" cy="762000"/>
          </a:xfrm>
          <a:solidFill>
            <a:schemeClr val="accent2">
              <a:lumMod val="75000"/>
            </a:schemeClr>
          </a:solidFill>
        </p:grpSpPr>
        <p:sp>
          <p:nvSpPr>
            <p:cNvPr id="130" name="Freeform: Shape 129">
              <a:extLst>
                <a:ext uri="{FF2B5EF4-FFF2-40B4-BE49-F238E27FC236}">
                  <a16:creationId xmlns:a16="http://schemas.microsoft.com/office/drawing/2014/main" id="{D9B118C6-E5AE-64D9-96B9-A28E54F26FA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1" name="Group 130">
              <a:extLst>
                <a:ext uri="{FF2B5EF4-FFF2-40B4-BE49-F238E27FC236}">
                  <a16:creationId xmlns:a16="http://schemas.microsoft.com/office/drawing/2014/main" id="{A2C83882-5455-C489-5FA6-51F7E189045A}"/>
                </a:ext>
              </a:extLst>
            </p:cNvPr>
            <p:cNvGrpSpPr/>
            <p:nvPr/>
          </p:nvGrpSpPr>
          <p:grpSpPr>
            <a:xfrm>
              <a:off x="5813431" y="3516086"/>
              <a:ext cx="138636" cy="762000"/>
              <a:chOff x="5813431" y="3516086"/>
              <a:chExt cx="138636" cy="762000"/>
            </a:xfrm>
            <a:grpFill/>
          </p:grpSpPr>
          <p:cxnSp>
            <p:nvCxnSpPr>
              <p:cNvPr id="136" name="Straight Connector 135">
                <a:extLst>
                  <a:ext uri="{FF2B5EF4-FFF2-40B4-BE49-F238E27FC236}">
                    <a16:creationId xmlns:a16="http://schemas.microsoft.com/office/drawing/2014/main" id="{B319A10F-32D5-CF36-74E2-17239C0CB7E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A1C53E5-A654-713F-7390-B34C344F446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FCC9E7-4241-9FFD-2796-96513955B52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4ED7BB3B-7EF8-1F82-80DD-AE835944B966}"/>
                </a:ext>
              </a:extLst>
            </p:cNvPr>
            <p:cNvGrpSpPr/>
            <p:nvPr/>
          </p:nvGrpSpPr>
          <p:grpSpPr>
            <a:xfrm rot="10800000">
              <a:off x="6239934" y="3516086"/>
              <a:ext cx="138636" cy="762000"/>
              <a:chOff x="5813431" y="3516086"/>
              <a:chExt cx="138636" cy="762000"/>
            </a:xfrm>
            <a:grpFill/>
          </p:grpSpPr>
          <p:cxnSp>
            <p:nvCxnSpPr>
              <p:cNvPr id="133" name="Straight Connector 132">
                <a:extLst>
                  <a:ext uri="{FF2B5EF4-FFF2-40B4-BE49-F238E27FC236}">
                    <a16:creationId xmlns:a16="http://schemas.microsoft.com/office/drawing/2014/main" id="{0FDFECA2-509A-4E0E-67B5-1D1A0CE5D4F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7152147-87A2-BB2A-18D4-80D099CB337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684B46-3495-1271-D101-E81C5BCE6CA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F560BABE-F27D-E34E-6D49-ADA0F3953E4B}"/>
              </a:ext>
            </a:extLst>
          </p:cNvPr>
          <p:cNvGrpSpPr/>
          <p:nvPr/>
        </p:nvGrpSpPr>
        <p:grpSpPr>
          <a:xfrm>
            <a:off x="5675459" y="8293785"/>
            <a:ext cx="1500582" cy="2304213"/>
            <a:chOff x="5813431" y="3516086"/>
            <a:chExt cx="565139" cy="762000"/>
          </a:xfrm>
          <a:solidFill>
            <a:schemeClr val="accent4">
              <a:lumMod val="75000"/>
            </a:schemeClr>
          </a:solidFill>
        </p:grpSpPr>
        <p:sp>
          <p:nvSpPr>
            <p:cNvPr id="140" name="Freeform: Shape 139">
              <a:extLst>
                <a:ext uri="{FF2B5EF4-FFF2-40B4-BE49-F238E27FC236}">
                  <a16:creationId xmlns:a16="http://schemas.microsoft.com/office/drawing/2014/main" id="{1C0FE613-A7ED-1BF3-AF4E-E36227D5C25F}"/>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 name="Group 140">
              <a:extLst>
                <a:ext uri="{FF2B5EF4-FFF2-40B4-BE49-F238E27FC236}">
                  <a16:creationId xmlns:a16="http://schemas.microsoft.com/office/drawing/2014/main" id="{AD45A45A-24ED-8DBF-EF4E-EE49B3550A5C}"/>
                </a:ext>
              </a:extLst>
            </p:cNvPr>
            <p:cNvGrpSpPr/>
            <p:nvPr/>
          </p:nvGrpSpPr>
          <p:grpSpPr>
            <a:xfrm>
              <a:off x="5813431" y="3516086"/>
              <a:ext cx="138636" cy="762000"/>
              <a:chOff x="5813431" y="3516086"/>
              <a:chExt cx="138636" cy="762000"/>
            </a:xfrm>
            <a:grpFill/>
          </p:grpSpPr>
          <p:cxnSp>
            <p:nvCxnSpPr>
              <p:cNvPr id="146" name="Straight Connector 145">
                <a:extLst>
                  <a:ext uri="{FF2B5EF4-FFF2-40B4-BE49-F238E27FC236}">
                    <a16:creationId xmlns:a16="http://schemas.microsoft.com/office/drawing/2014/main" id="{9509A5FE-71E8-D7FB-D28B-0C00AC3B8B0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2003CB5-69B2-1707-B5C7-0C8884145C4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08681B-0D62-2F96-9681-ECB1FF3C177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28E33D8B-B870-B7D5-FDD8-04E8307692A6}"/>
                </a:ext>
              </a:extLst>
            </p:cNvPr>
            <p:cNvGrpSpPr/>
            <p:nvPr/>
          </p:nvGrpSpPr>
          <p:grpSpPr>
            <a:xfrm rot="10800000">
              <a:off x="6239934" y="3516086"/>
              <a:ext cx="138636" cy="762000"/>
              <a:chOff x="5813431" y="3516086"/>
              <a:chExt cx="138636" cy="762000"/>
            </a:xfrm>
            <a:grpFill/>
          </p:grpSpPr>
          <p:cxnSp>
            <p:nvCxnSpPr>
              <p:cNvPr id="143" name="Straight Connector 142">
                <a:extLst>
                  <a:ext uri="{FF2B5EF4-FFF2-40B4-BE49-F238E27FC236}">
                    <a16:creationId xmlns:a16="http://schemas.microsoft.com/office/drawing/2014/main" id="{C9BDBDB7-0102-06E0-1722-FF4EE56AB9E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7AA3BD1-3E10-5525-9996-0FF8A7ABC02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85F10CB-98B3-B88F-5F52-9661BE3F554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F360D8A6-5F5B-AB03-E882-F195713AA286}"/>
              </a:ext>
            </a:extLst>
          </p:cNvPr>
          <p:cNvGrpSpPr/>
          <p:nvPr/>
        </p:nvGrpSpPr>
        <p:grpSpPr>
          <a:xfrm>
            <a:off x="12412868" y="1208413"/>
            <a:ext cx="1422400" cy="3125210"/>
            <a:chOff x="5257800" y="1498600"/>
            <a:chExt cx="1422400" cy="3125210"/>
          </a:xfrm>
          <a:solidFill>
            <a:schemeClr val="accent5">
              <a:lumMod val="75000"/>
            </a:schemeClr>
          </a:solidFill>
        </p:grpSpPr>
        <p:sp>
          <p:nvSpPr>
            <p:cNvPr id="150" name="Freeform: Shape 149">
              <a:extLst>
                <a:ext uri="{FF2B5EF4-FFF2-40B4-BE49-F238E27FC236}">
                  <a16:creationId xmlns:a16="http://schemas.microsoft.com/office/drawing/2014/main" id="{909C0278-EE45-9097-0F5B-6B65C0F013CA}"/>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51" name="TextBox 150">
              <a:extLst>
                <a:ext uri="{FF2B5EF4-FFF2-40B4-BE49-F238E27FC236}">
                  <a16:creationId xmlns:a16="http://schemas.microsoft.com/office/drawing/2014/main" id="{708FD783-22FF-D3E7-C73E-9C539D7A9DCF}"/>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52" name="TextBox 151">
              <a:extLst>
                <a:ext uri="{FF2B5EF4-FFF2-40B4-BE49-F238E27FC236}">
                  <a16:creationId xmlns:a16="http://schemas.microsoft.com/office/drawing/2014/main" id="{4A927EEA-AFD0-3CBA-E8D2-870B6A61EF46}"/>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53" name="Group 152">
            <a:extLst>
              <a:ext uri="{FF2B5EF4-FFF2-40B4-BE49-F238E27FC236}">
                <a16:creationId xmlns:a16="http://schemas.microsoft.com/office/drawing/2014/main" id="{CDD742AC-0EDE-EA6E-E58C-F045DCAC1B92}"/>
              </a:ext>
            </a:extLst>
          </p:cNvPr>
          <p:cNvGrpSpPr/>
          <p:nvPr/>
        </p:nvGrpSpPr>
        <p:grpSpPr>
          <a:xfrm>
            <a:off x="12373777" y="2228901"/>
            <a:ext cx="1500582" cy="2304213"/>
            <a:chOff x="5813431" y="3516086"/>
            <a:chExt cx="565139" cy="762000"/>
          </a:xfrm>
          <a:solidFill>
            <a:schemeClr val="accent5">
              <a:lumMod val="75000"/>
            </a:schemeClr>
          </a:solidFill>
        </p:grpSpPr>
        <p:sp>
          <p:nvSpPr>
            <p:cNvPr id="154" name="Freeform: Shape 153">
              <a:extLst>
                <a:ext uri="{FF2B5EF4-FFF2-40B4-BE49-F238E27FC236}">
                  <a16:creationId xmlns:a16="http://schemas.microsoft.com/office/drawing/2014/main" id="{8F0A19B3-3A45-7FB4-AABE-3EFA35041C4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5" name="Group 154">
              <a:extLst>
                <a:ext uri="{FF2B5EF4-FFF2-40B4-BE49-F238E27FC236}">
                  <a16:creationId xmlns:a16="http://schemas.microsoft.com/office/drawing/2014/main" id="{5AE89CCB-EA97-2AF5-A733-B0EB98991DD1}"/>
                </a:ext>
              </a:extLst>
            </p:cNvPr>
            <p:cNvGrpSpPr/>
            <p:nvPr/>
          </p:nvGrpSpPr>
          <p:grpSpPr>
            <a:xfrm>
              <a:off x="5813431" y="3516086"/>
              <a:ext cx="138636" cy="762000"/>
              <a:chOff x="5813431" y="3516086"/>
              <a:chExt cx="138636" cy="762000"/>
            </a:xfrm>
            <a:grpFill/>
          </p:grpSpPr>
          <p:cxnSp>
            <p:nvCxnSpPr>
              <p:cNvPr id="160" name="Straight Connector 159">
                <a:extLst>
                  <a:ext uri="{FF2B5EF4-FFF2-40B4-BE49-F238E27FC236}">
                    <a16:creationId xmlns:a16="http://schemas.microsoft.com/office/drawing/2014/main" id="{C7F5FA1B-E7EB-F4ED-F1D2-3B13AE9DC55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6AEC18E-9D76-D965-4E00-2C45F86FBDC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B5F3193-04FC-C195-2054-E79BB1B1113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4D3E017C-CE1F-7DFD-2811-0D40AFBC3886}"/>
                </a:ext>
              </a:extLst>
            </p:cNvPr>
            <p:cNvGrpSpPr/>
            <p:nvPr/>
          </p:nvGrpSpPr>
          <p:grpSpPr>
            <a:xfrm rot="10800000">
              <a:off x="6239934" y="3516086"/>
              <a:ext cx="138636" cy="762000"/>
              <a:chOff x="5813431" y="3516086"/>
              <a:chExt cx="138636" cy="762000"/>
            </a:xfrm>
            <a:grpFill/>
          </p:grpSpPr>
          <p:cxnSp>
            <p:nvCxnSpPr>
              <p:cNvPr id="157" name="Straight Connector 156">
                <a:extLst>
                  <a:ext uri="{FF2B5EF4-FFF2-40B4-BE49-F238E27FC236}">
                    <a16:creationId xmlns:a16="http://schemas.microsoft.com/office/drawing/2014/main" id="{4F7F8F6C-0432-FD80-7307-B9CE8E558B5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EB317F-96C2-73CA-C386-35FA53B5E87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3BF1662-FB0C-7CB6-1F0E-EDFFD684F6C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3" name="Group 162">
            <a:extLst>
              <a:ext uri="{FF2B5EF4-FFF2-40B4-BE49-F238E27FC236}">
                <a16:creationId xmlns:a16="http://schemas.microsoft.com/office/drawing/2014/main" id="{3EDF6B6F-173E-239B-1962-420E80F5B7C4}"/>
              </a:ext>
            </a:extLst>
          </p:cNvPr>
          <p:cNvGrpSpPr/>
          <p:nvPr/>
        </p:nvGrpSpPr>
        <p:grpSpPr>
          <a:xfrm>
            <a:off x="12455611" y="1382216"/>
            <a:ext cx="1422400" cy="3125210"/>
            <a:chOff x="5257800" y="1498600"/>
            <a:chExt cx="1422400" cy="3125210"/>
          </a:xfrm>
          <a:solidFill>
            <a:schemeClr val="accent6">
              <a:lumMod val="75000"/>
            </a:schemeClr>
          </a:solidFill>
        </p:grpSpPr>
        <p:sp>
          <p:nvSpPr>
            <p:cNvPr id="164" name="Freeform: Shape 163">
              <a:extLst>
                <a:ext uri="{FF2B5EF4-FFF2-40B4-BE49-F238E27FC236}">
                  <a16:creationId xmlns:a16="http://schemas.microsoft.com/office/drawing/2014/main" id="{86B20E96-2CD9-5016-44F2-D71DD98EB9D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65" name="TextBox 164">
              <a:extLst>
                <a:ext uri="{FF2B5EF4-FFF2-40B4-BE49-F238E27FC236}">
                  <a16:creationId xmlns:a16="http://schemas.microsoft.com/office/drawing/2014/main" id="{F2F62028-9B85-497F-D116-5E9132933A41}"/>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66" name="TextBox 165">
              <a:extLst>
                <a:ext uri="{FF2B5EF4-FFF2-40B4-BE49-F238E27FC236}">
                  <a16:creationId xmlns:a16="http://schemas.microsoft.com/office/drawing/2014/main" id="{6EA5E317-2AE2-A2B2-4B46-B5031EC95D54}"/>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67" name="Group 166">
            <a:extLst>
              <a:ext uri="{FF2B5EF4-FFF2-40B4-BE49-F238E27FC236}">
                <a16:creationId xmlns:a16="http://schemas.microsoft.com/office/drawing/2014/main" id="{ED2E6336-F868-C6BB-801A-146E0B5A98E7}"/>
              </a:ext>
            </a:extLst>
          </p:cNvPr>
          <p:cNvGrpSpPr/>
          <p:nvPr/>
        </p:nvGrpSpPr>
        <p:grpSpPr>
          <a:xfrm>
            <a:off x="12416523" y="2276894"/>
            <a:ext cx="1500582" cy="2304213"/>
            <a:chOff x="5813431" y="3516086"/>
            <a:chExt cx="565139" cy="762000"/>
          </a:xfrm>
          <a:solidFill>
            <a:schemeClr val="accent6">
              <a:lumMod val="75000"/>
            </a:schemeClr>
          </a:solidFill>
        </p:grpSpPr>
        <p:sp>
          <p:nvSpPr>
            <p:cNvPr id="168" name="Freeform: Shape 167">
              <a:extLst>
                <a:ext uri="{FF2B5EF4-FFF2-40B4-BE49-F238E27FC236}">
                  <a16:creationId xmlns:a16="http://schemas.microsoft.com/office/drawing/2014/main" id="{F14242EF-A722-46DA-D1D7-DD41B82818F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9" name="Group 168">
              <a:extLst>
                <a:ext uri="{FF2B5EF4-FFF2-40B4-BE49-F238E27FC236}">
                  <a16:creationId xmlns:a16="http://schemas.microsoft.com/office/drawing/2014/main" id="{159A7751-09AE-0C24-88F2-07C2130CF264}"/>
                </a:ext>
              </a:extLst>
            </p:cNvPr>
            <p:cNvGrpSpPr/>
            <p:nvPr/>
          </p:nvGrpSpPr>
          <p:grpSpPr>
            <a:xfrm>
              <a:off x="5813431" y="3516086"/>
              <a:ext cx="138636" cy="762000"/>
              <a:chOff x="5813431" y="3516086"/>
              <a:chExt cx="138636" cy="762000"/>
            </a:xfrm>
            <a:grpFill/>
          </p:grpSpPr>
          <p:cxnSp>
            <p:nvCxnSpPr>
              <p:cNvPr id="174" name="Straight Connector 173">
                <a:extLst>
                  <a:ext uri="{FF2B5EF4-FFF2-40B4-BE49-F238E27FC236}">
                    <a16:creationId xmlns:a16="http://schemas.microsoft.com/office/drawing/2014/main" id="{600EFF26-6D87-EF1F-2A8C-3429A7E2635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0650B1C-CD39-B0C2-1C5B-15FF7678595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8A72FD4-72D0-B61D-D64E-69C35BD8071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B2B5D8E2-6706-87AC-55D4-C8026130BB13}"/>
                </a:ext>
              </a:extLst>
            </p:cNvPr>
            <p:cNvGrpSpPr/>
            <p:nvPr/>
          </p:nvGrpSpPr>
          <p:grpSpPr>
            <a:xfrm rot="10800000">
              <a:off x="6239934" y="3516086"/>
              <a:ext cx="138636" cy="762000"/>
              <a:chOff x="5813431" y="3516086"/>
              <a:chExt cx="138636" cy="762000"/>
            </a:xfrm>
            <a:grpFill/>
          </p:grpSpPr>
          <p:cxnSp>
            <p:nvCxnSpPr>
              <p:cNvPr id="171" name="Straight Connector 170">
                <a:extLst>
                  <a:ext uri="{FF2B5EF4-FFF2-40B4-BE49-F238E27FC236}">
                    <a16:creationId xmlns:a16="http://schemas.microsoft.com/office/drawing/2014/main" id="{CFC3CD49-124F-D693-A21E-AD7D41EB154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DAD4323-9659-291D-D679-1EF8D074916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6A66EE7-F2A7-2D83-4559-B1D7E702CAF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 name="Text Box 1">
            <a:extLst>
              <a:ext uri="{FF2B5EF4-FFF2-40B4-BE49-F238E27FC236}">
                <a16:creationId xmlns:a16="http://schemas.microsoft.com/office/drawing/2014/main" id="{6C7A3A52-029C-587A-59D2-32565F4E158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77" name="Oval 176">
            <a:extLst>
              <a:ext uri="{FF2B5EF4-FFF2-40B4-BE49-F238E27FC236}">
                <a16:creationId xmlns:a16="http://schemas.microsoft.com/office/drawing/2014/main" id="{98766EBD-7E33-0397-080F-53CDB328B511}"/>
              </a:ext>
            </a:extLst>
          </p:cNvPr>
          <p:cNvSpPr/>
          <p:nvPr/>
        </p:nvSpPr>
        <p:spPr>
          <a:xfrm>
            <a:off x="3243941" y="576944"/>
            <a:ext cx="5704120" cy="5704114"/>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8" name="Picture 177">
            <a:extLst>
              <a:ext uri="{FF2B5EF4-FFF2-40B4-BE49-F238E27FC236}">
                <a16:creationId xmlns:a16="http://schemas.microsoft.com/office/drawing/2014/main" id="{FBA8C54D-C7D9-EC5F-5EFB-4CF14F7E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7" y="1521990"/>
            <a:ext cx="3814026" cy="3814020"/>
          </a:xfrm>
          <a:prstGeom prst="rect">
            <a:avLst/>
          </a:prstGeom>
          <a:noFill/>
        </p:spPr>
      </p:pic>
    </p:spTree>
    <p:extLst>
      <p:ext uri="{BB962C8B-B14F-4D97-AF65-F5344CB8AC3E}">
        <p14:creationId xmlns:p14="http://schemas.microsoft.com/office/powerpoint/2010/main" val="136257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EA59586-1B55-1F6C-C720-CDFED16A6B9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0B91A85-9DEC-88D7-CD55-885FF0085603}"/>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D416E870-D689-7D1C-4162-91A0453FA8D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71EF539-43B0-DDE2-1CB8-0D110D3E7C2F}"/>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27E134B3-8539-741A-6BF0-8B7FA73E71F8}"/>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3246FD66-7FFE-E57C-353B-E5991623C3E1}"/>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1D36EFBC-E02F-8DAA-F2F2-6B7CFC167AF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6CA4DFA3-FE37-705A-06F1-920B1B47B549}"/>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26562F4-1F25-5BFB-F95A-492CAF1188E5}"/>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E6A2B80D-91C0-269C-9BFB-96F3A8670A0B}"/>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560824BC-EC18-3F6D-DD38-F8B50DF37C06}"/>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E5EF2703-35C5-849D-CE57-300612E33548}"/>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5FAC0611-D7EF-D410-6A11-483630A54925}"/>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AE7129A6-03CE-6FF9-C834-6B97116D27AE}"/>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7949884B-F06F-29CF-8F91-692C66D27A7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C046A480-B346-1A0C-AC18-3C2F5AD62C67}"/>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9474CFA2-57E2-DB60-A6CE-B41058AB01E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51B4555-6619-5F32-16D8-FD1F1850747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A6CDB2-569F-40AC-D41A-BC8024E5F25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F625054-96CE-467A-8B74-DAF1B96D5EE5}"/>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525A450-DE0B-FF76-EDA4-0FFDC1A1C04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98BC1F2-4E18-8843-9CCA-9361A8CEAB3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6EADF6-265A-5447-F176-B7D43FFE01E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C3949BA4-B40A-0BBD-BDA0-0EBACAF2C1BF}"/>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93274AB5-D9ED-A3BE-3A86-136A64CC0AF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80206695-31B0-D764-3AE6-D8992A3129C6}"/>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B4D0F972-8EC2-C76B-BCB7-AB157EF792D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CDE243-4D6B-A723-FB06-72EEE994BD5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6110644-EDBC-D85F-B829-25FEDD03283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E3AF27F-37F3-E9E7-4785-D867DA0FF341}"/>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9E279DD3-289C-A297-FEA7-31F0A51122F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682F9EC-0A08-45EE-BF30-979EA83BDC3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31F4D4D-DE4A-A5AA-1058-DAD5E6DE748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8CACA337-B0F3-C486-B357-1DD7A475EB27}"/>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F7ACA199-4BB1-C21E-D5F8-29A4BF0D297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0233AC2B-9990-E7D6-1D54-5D31C72BE35E}"/>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5A84040E-C0CF-F1A6-09C8-C0F3CB2C9F6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099573-15CC-7D6E-494D-1A457C6802B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C442E10-1077-F40C-AF46-6FA418C5C16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3F8FC15E-48A3-B147-3C16-DE0C0214BA07}"/>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C3DD203A-433D-CD50-3FA9-93DF3540481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3C33348-6723-5DF3-DE1C-72C43DF255C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30CCF30-4590-E1CA-0EF9-5026AE69CC3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3E340E88-464D-A688-6CB9-3790760A7DAE}"/>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9CD7578F-81D7-035A-D310-C4521C1DF5D6}"/>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0D1A4F6C-0C9F-9FB9-0493-D43D715C4A4E}"/>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7DD9DF70-3BF6-7057-8E16-3E4FB79F19FD}"/>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509D9700-2B58-A075-CAB2-A27F30727BAA}"/>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EC59C570-5030-B6FF-81AE-E5871345446E}"/>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98B44C8E-3935-42D1-FAE5-35693563F21B}"/>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6D7E36DC-C98A-AEB8-DAA9-382DF2E914D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A8625E5-F3EE-9A14-23ED-A9082915823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E067F2-C15B-46E3-0D9C-7A09ACD168A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3A14875-FD72-ED35-06FB-FBC54A2724F5}"/>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B47FF6F9-0ADC-07A2-BB52-A654D510EDE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4C74605-934A-326F-2599-20F24D857EB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2BDEEB1-83F4-3EF9-9940-CE3FE85CCE3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2232CF65-CE83-41EA-1EAD-06982B5EBE20}"/>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7D854B62-9232-63B9-6EA2-6BFC79848E5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BBEE64B8-F195-FBD1-9175-6718C84BD90C}"/>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9541CF03-896C-342C-1504-3E3A9E555EE9}"/>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FB0987FB-0265-8D6C-1705-52903F6B618B}"/>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5876D975-2BA0-13B5-6960-AD5441EEC71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5B0E4840-218E-5EC6-A7A5-98093173A134}"/>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23CED367-E86A-7688-323E-71FC56D7B96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E2286B0-145E-1A98-59E0-83D17908082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1F7892A-3F75-6CEA-E3F5-5A7B22DC0BE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7A3F4F0-3512-7057-B21D-93D085BCDA2A}"/>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3081E521-6130-F71B-F8A4-62F3FC0C0BE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DCE658-CFE9-E221-7E7A-7087D7C5988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A216350-C34A-6E59-CB29-6ABD4415922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 name="Text Box 1">
            <a:extLst>
              <a:ext uri="{FF2B5EF4-FFF2-40B4-BE49-F238E27FC236}">
                <a16:creationId xmlns:a16="http://schemas.microsoft.com/office/drawing/2014/main" id="{735A664F-F7DE-B49E-86B1-8A03EF6A13D7}"/>
              </a:ext>
            </a:extLst>
          </p:cNvPr>
          <p:cNvSpPr txBox="1"/>
          <p:nvPr/>
        </p:nvSpPr>
        <p:spPr>
          <a:xfrm>
            <a:off x="2914425" y="136088"/>
            <a:ext cx="6665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Lessons We Can Learn</a:t>
            </a:r>
          </a:p>
        </p:txBody>
      </p:sp>
    </p:spTree>
    <p:extLst>
      <p:ext uri="{BB962C8B-B14F-4D97-AF65-F5344CB8AC3E}">
        <p14:creationId xmlns:p14="http://schemas.microsoft.com/office/powerpoint/2010/main" val="233859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9D4801F-C081-BB75-2490-219C27E37A6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CE9CB78-7273-3F6A-C751-9030B3AD4AE7}"/>
              </a:ext>
            </a:extLst>
          </p:cNvPr>
          <p:cNvGrpSpPr/>
          <p:nvPr/>
        </p:nvGrpSpPr>
        <p:grpSpPr>
          <a:xfrm>
            <a:off x="651776" y="0"/>
            <a:ext cx="1422400" cy="3125210"/>
            <a:chOff x="5257800" y="1498600"/>
            <a:chExt cx="1422400" cy="3125210"/>
          </a:xfrm>
        </p:grpSpPr>
        <p:sp>
          <p:nvSpPr>
            <p:cNvPr id="3" name="Freeform: Shape 2">
              <a:extLst>
                <a:ext uri="{FF2B5EF4-FFF2-40B4-BE49-F238E27FC236}">
                  <a16:creationId xmlns:a16="http://schemas.microsoft.com/office/drawing/2014/main" id="{90757552-66D6-5A39-9030-AC758EE4B5D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138EFE83-A422-DD8C-95C4-9DB3264B17B6}"/>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0E738B87-59BB-078D-C072-EEB9D41122B4}"/>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317B7104-83BD-8EFB-87EB-368759BF9BA8}"/>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52C3495C-845C-1BC2-33B8-1814E09DE7F3}"/>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E9E6E898-C127-2992-B7DF-F62DA845C90C}"/>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FCBA9469-AA4D-6718-D108-544CF9BC23AA}"/>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FE17063F-F253-CFA9-2763-B90877BE0191}"/>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B970735F-7341-9735-C251-BA544C9F3B5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3D08CAEE-6F02-52E8-C1FF-A9B208CD8070}"/>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6B09EF67-34C0-B39D-713A-6F33A584AC47}"/>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9F1B874E-094D-47D1-622D-38EE0C3F0311}"/>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2C540C34-0B9E-DB20-4370-BBD131E5B91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219ECE49-418F-562C-A8FB-D15E354587A6}"/>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D9B8231A-41CD-0BB4-F4ED-2DF1028EAD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D68574-0FFD-557C-11A9-3114590CE6D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3ED63B-0E4B-595B-ABA1-D4A88D5373A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07C9ED0-F7D5-9EBD-0B68-2D9235720B12}"/>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1DD3977C-FDC9-A0DF-FEB2-7EB146427C7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5BD557-0E39-9A10-C02E-E2423DC4CC8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695EB8-7599-9CD2-19BD-9EB3A47FACB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56990278-3F68-2D62-C580-92F86A04B9BE}"/>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8EDF5695-14D7-3042-05EA-7F34F944BEA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B83B8F6F-EC4B-1D09-E94B-DC7DE304947B}"/>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DEE7EC94-242F-B801-432E-FEBBD41BFA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F7B7212-5D80-C613-4DED-B5A0C44AD4F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BF3119E-64AC-4A47-E715-A7F0FDDEEA4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54B5955-F4C6-3AE5-4365-47F0C8B38DF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759B32BB-8CAC-9E37-956E-7DC628A4EFD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69B682-DA94-AE39-8E97-91DD7528AE8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A3C068A-9D22-14E2-EAB3-106AB813BDC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96C9F44A-4D33-8947-1D41-8475C820A38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FCBCCFB8-4E3C-E667-1C27-AA224F1C6681}"/>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99961B34-AA06-14A3-A051-B34693C529B2}"/>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03BC84E7-ED0F-8692-F4EB-FA3E2A0FEB3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241635-36F6-9386-F387-42CBD64C3E9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FC41DD5-21D0-F794-F50A-D0307A1B68C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7527D4B-E745-26E2-CA7F-027A345FF1B2}"/>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26153606-5752-9BB4-74E2-16AACEF0CE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C48A9FB-3461-5B26-A59F-E1B50234CDB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B5B3030-365A-8978-9E3D-AB63A549126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5EF5B595-C90E-E47E-A803-62BAE133F9DC}"/>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F837B0C1-ABE1-4785-3FF2-E17F6E0884DD}"/>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111F809E-697C-922E-C100-364624897CD8}"/>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5B7059B4-FEE0-8F2E-829B-25D9A416F66A}"/>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8AA6AC94-BA47-C874-4866-653598284905}"/>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225B1710-CAD1-054C-82F5-8D27EF4C1B6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7AF5BE0B-06A3-D94D-B4C0-CEC146AD509E}"/>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5383DA5D-AC14-75B9-373F-41C02CB8C29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6A2AEEC-E7CB-D7CE-BDF0-5742CA8A97F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E04D98-5DCD-BBD3-BF22-1A4CAB1E5010}"/>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97786CF2-2C80-E7D5-0034-663FDAB60705}"/>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73A5C0D2-6F23-4A63-0857-A059F8F6970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C1E887F-7FE7-8140-BDF1-A7F171AB7E5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901BEF-5E8F-CC4B-2FD2-1CEE58A52A9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2FFC6F7C-9432-3599-30A3-D761998238CE}"/>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2C63FB29-DF83-507C-462C-D1A7430A798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9C940B50-91C3-EA21-8A5F-99FC52C7585E}"/>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497EEF13-C357-83F8-E5E6-C739F1F64B1C}"/>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FB87B3AD-5AE7-0887-F3B2-3400423D4CE4}"/>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65CC3B4F-EEE9-45EB-FB90-2F4EC58F8917}"/>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854B5FA4-2F87-8559-B020-F4A1630CA95E}"/>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E89DFB3A-A4EE-0DA5-15C9-89473D99B0B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449A339-86EB-1A43-55FE-948F5DBD9E9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7279C37-ECFE-8C1C-2405-0A34CBE09B6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65C1042-86D5-D6FF-4342-56F41D331AE4}"/>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5FCE42E0-EB85-7A15-339A-0178C9BE2BB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02B604-9C4F-47D4-3144-FCCB64CB11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C83539A-DBA1-E2E6-B23C-DFE0A62EC3DC}"/>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1706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C2BB9CF-BB92-6BCC-1A21-414C65500E1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38F99A2-22CF-1D90-16D8-D6EAC95C3E4B}"/>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2BDCD80E-C708-CFAE-2D36-E3E9A8861C65}"/>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9E5A5C-5A8E-A0FC-565C-824C22B1EF4C}"/>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838138C8-0685-03F8-18EB-99DA85659452}"/>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A92350DB-5FFC-8F95-D15A-6C5566CB5721}"/>
              </a:ext>
            </a:extLst>
          </p:cNvPr>
          <p:cNvGrpSpPr/>
          <p:nvPr/>
        </p:nvGrpSpPr>
        <p:grpSpPr>
          <a:xfrm>
            <a:off x="2906724" y="-72482"/>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808D616A-9041-7E91-7821-1E18D76C54A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2DD4645A-1F85-D735-4555-501FABCE0F06}"/>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8DC1AB4A-729C-3DC1-92E0-84178C293294}"/>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E07ACCA2-F4A1-6E0E-35D3-EE33260245CE}"/>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29EA1D0C-9FA2-25E6-2ACC-83A137766BD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04BAB4BD-1CB7-BE1F-0E27-EA9BCDAE0DEB}"/>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469377A6-B83F-132B-472F-33A892A69286}"/>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8331437B-331C-6804-E1B7-99F032AFBA38}"/>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C0DEDCEB-A746-ECE5-2C45-322A3CAB596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6DF45F44-C9FC-2ED4-92F1-1B02E642519A}"/>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424D1257-CF7D-116B-60AF-7A90C5B25F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5FE544A-1B50-798C-D549-EE78B577C3A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F5391D-EFC5-9F3F-9419-5683F366216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E428593-C443-C268-641F-7295D7FCF820}"/>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7B429DC6-2388-9A2E-F422-B913B9050A9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2ADC7A2-E8F1-EFFB-09B8-1C3AA2A1EAE4}"/>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CA235C-4B49-1A50-0C6A-52539EF0263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CEEF0E9A-AA44-0C21-9BEE-E1ABF90279C2}"/>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061394B6-FE8F-56F8-5ECE-C48C79EB5322}"/>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A07D7147-1B8B-360F-9F3E-C9D2113B779D}"/>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F1B76C8D-2D46-43EF-11F4-09CD2FBE632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86F1F93-84C1-5112-F25A-FE422E7084B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F3C65C5-ED35-4BFF-186E-AD847052CC0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6CC8128-99D8-3FEE-F11E-DA93F598E83B}"/>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FDC51760-480F-AF7D-80A7-EA6190BC121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1EB2DEC-31E6-C7A5-46BB-6BCEAD1B981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427861-8779-62AE-FBF4-542A20BD724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F9D72C8E-2A86-EFC7-AA2D-1D07836C8A8B}"/>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EC27890A-EADC-4BE4-B7AA-FF61C5C6757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89C9989B-25F7-85A0-A99B-AACC2A14668B}"/>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712D0E6B-F920-ADC3-69A7-8F722280F26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9F393A9-E269-46C1-F122-A9D921F8D17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C1BBED8-4FE3-5629-8F15-3BA8D68106F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B01DE4F-A472-C160-0A81-B260DEB29E1C}"/>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BB1C3F43-4CCB-C1DF-B346-D26F1258773B}"/>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6D68E4F-6707-63FB-F510-FD5F9B9CD05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25E2F2F-DC51-5CF0-48E8-53CA679F871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4A566C77-B83D-9D56-E677-F36E36B43FA4}"/>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3B20FA12-5133-C760-C884-82E7918E7A0B}"/>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650C65A2-599F-ADD5-B994-A1FCF2515071}"/>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EBEA1C94-B2E8-8561-5706-2C7501C93933}"/>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FA42099F-CC1A-E060-8A8E-ADAA7B64E9D9}"/>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00102C6F-1493-5E5D-34E9-7928CC1470E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CD758F63-57DB-F0E7-C81B-1845EAAC8A25}"/>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C8BEE505-3CFC-8287-F3D7-9780475331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6EDF085-9EA9-9447-D969-8221ECFF868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993AC3-91B7-3838-9E9C-6A3BC48A9FE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4CDE6EB1-FD1D-33EC-3871-C7B51EADE77E}"/>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C506B16A-7547-8A51-3DC2-576BE2C66D2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97EC473-B2E8-D6DC-DE10-20A41AA17BD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A614D74-93A0-556E-336A-49B93202F70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286D6AD-7716-57F5-18A7-9BFB15C225FB}"/>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3B84C1B9-D6D6-6A71-6F29-444E3CE3929B}"/>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AEED53F1-1E63-C55C-5F1E-E6C517CA5E12}"/>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F23F1173-5E9A-EB2A-C553-BA41FD5345D5}"/>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636F2636-F4D4-540D-5968-C10353835931}"/>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A2291440-B79B-0AA5-13D4-2FA7B1243434}"/>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476B2218-9315-7B54-F239-D229CC988ADF}"/>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FD286A0A-83A8-F532-2F35-1D1093A1718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6F479F5-66F0-5AA0-7322-1731F6B2E80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08B8872-4EEB-AC3B-EA2A-01C06143341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1DBD36AB-AEB0-C266-7D8D-B2C8AADD70EA}"/>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803ADE22-0809-A9D3-E829-3A991EEF068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3F9DCF-B8F5-98B3-737E-B98E0FB5F2B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B1CDC30-F0C2-C0C1-7896-8076ED8E24D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34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13E48C37-B4F9-632E-8DCB-1165452B9E5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B0DC8E2-A07A-A216-6F59-AB382104047D}"/>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D8D09AA7-A14C-17F1-7620-0842B56372A5}"/>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E19A52E-73DF-C355-6787-2834A47677D6}"/>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04F6A49D-0A08-F433-8D58-8D37740313F0}"/>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8F67E413-0A88-25E9-E5AF-877843B09962}"/>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D9350C9B-CF95-7D1F-806B-C685BFC481F0}"/>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1147EFCC-F4F3-95A2-783B-E8A4AC634F43}"/>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3D91D6A-8F3A-E675-CFA7-217C5DDF60A8}"/>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CE28E990-8E80-2FB0-BF19-B59F142E5628}"/>
              </a:ext>
            </a:extLst>
          </p:cNvPr>
          <p:cNvGrpSpPr/>
          <p:nvPr/>
        </p:nvGrpSpPr>
        <p:grpSpPr>
          <a:xfrm>
            <a:off x="5453875" y="9423"/>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713EF5EC-7952-26DD-F810-E74FAF17F9F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600EC752-1030-315D-CA2B-21CD29AB2F77}"/>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29412084-12ED-1A4E-99D9-08ACEF0C7E88}"/>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74FCDEBB-59DF-1149-1F27-163C26263EEF}"/>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A1B715E7-6A9C-ECCF-261A-778BC7B8177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10734CC4-A841-AB0C-6AB3-40F7773125DE}"/>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431FCA65-77B4-1148-7311-619C067CF6D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DD5B3D-ED13-A95B-50EC-AF138353AF5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AEB9ED-1E0C-FD55-124A-2BE53A1DA42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7A2380D-21FF-131A-4AD1-1C5EEC9E5923}"/>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28B0F16-7A90-4A7D-4615-8A71DA036132}"/>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30E4742-4B44-3996-C3BF-0187521BE7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05F18-FF69-3E16-1245-B1B30780D40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EEB4B0C8-14B9-32FA-CC12-1A85D2D4DEC6}"/>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F3F0F357-8B11-2A2F-C924-239F791A075F}"/>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F76E81C1-35F1-2CAB-BE93-9D171C3FB822}"/>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4E0405EB-0DF3-D088-4494-717EAF05E60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99AA8C-42F6-3F84-7FA6-B9CD000F9DC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F34B3B-8657-9781-93DE-E0C18B55252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608EB85-D03E-2798-6AB3-B0754E826B1C}"/>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EB9801D2-A409-6348-2FAB-078EF03A8F6D}"/>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A497E9B-BF7B-4EEF-0DFD-A0A4FB73030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31590B3-7BDD-1180-B402-631FC95AB76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BA1B2EDC-BEC8-A39E-F4BB-A39126DB617F}"/>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4E8CE835-F1C7-8E19-E04C-A94BE5A3DE9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AF03EF1A-6673-7CF1-9CB5-B446915B4A9B}"/>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A1AECC61-BFBF-276E-3CB9-B124FFCEF4F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6EF3140-1647-7A0B-2853-BB4FB1C3B652}"/>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FDF6E-FFE4-5560-BD0B-D01083D2FF80}"/>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702AD523-7261-8233-2184-369C63498A2A}"/>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DF5E9092-A4D0-7586-71F8-64C6BF6D3E9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0CE75B1-D194-E4D1-A18D-C6B7A27ACCD4}"/>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58C82D3-9673-095B-F278-BC2C08DBFDC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FD8342B6-C537-6EA4-44BE-DEABAD2D2CE2}"/>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69DFE4D2-F520-54FA-60A2-BF1D40679631}"/>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AF475464-8DDB-AC52-A567-834F296CB51B}"/>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AA97DD6D-E745-AB0B-6C54-268EACF32522}"/>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151C7301-C035-A253-0200-E461A2747928}"/>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7A1ABBF6-2FB9-F9C9-702C-132566922CF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CA61BE62-D5C4-9742-79E9-79FB4F46D0C0}"/>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2F07E602-61A3-AD84-F943-1BAE3A4B75A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54DBB6-7CF6-F8C7-63DD-85C776F2F4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9CE6C42-B7C1-8DD9-04EA-DBC0D27E1BC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46F7ADF-60AA-A159-40EF-1F1A777584EA}"/>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6C08979D-B2DD-31CB-2A10-8BD51A91FBD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D38BE6-7A0E-77A9-9EC9-56C5100C23B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CB589EA-BF4A-A862-5202-6D666B2BB06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506060B9-72E3-CC95-80B3-3A18E9F97360}"/>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3597D71B-6F4F-1678-E550-8EFD109A174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4391465B-060B-13F4-E5C7-AF9B6DAD9756}"/>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CC760F59-8102-74FD-A771-E39299F176F7}"/>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E8F2719C-049D-5B65-7AF6-04F2A2EB14DA}"/>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001A647E-B66D-0B1C-75A7-E1A994184C36}"/>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1E4310AB-E0B5-A14F-E1A3-3292B8167048}"/>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858AF597-D2AA-79A9-8E16-AEAE29D5E46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CDB5C9C-8306-BC8D-5692-A572D8A0B14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143F448-B3F8-9E28-E868-DE44850DFC4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5B879B1C-EF4B-AB84-D55B-863419F10091}"/>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65E2A93E-07DC-9BE1-72C6-CA4B6086493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634509A-06FE-0D52-45F9-4AFEFBA009F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0C461FD-CF64-FC06-5AAE-A60F9AB4A04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326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0B0B047-692D-C6FA-82C2-05708B9B7F5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DEEFBB3-E730-ADE0-5CF3-6B737A076276}"/>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1FAF9104-563F-914A-9D8F-CE1C77D649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ACF99E6-D9AB-1E31-FB9D-6B474843DF3F}"/>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8EDD095A-F21D-0C99-C1A4-0581EB8B2EA7}"/>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84F166C1-557A-2A87-2361-F8F492AD754A}"/>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1864234B-0328-2B02-2384-DCEE0FF2CC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BF6AF115-AE05-76BF-549B-49F065C3D061}"/>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64A563F4-E491-503E-A641-2DF4043DA549}"/>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84A6E770-FF3C-A366-B69B-8554A16F6928}"/>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74463AC9-6EBA-FA72-A95D-8616A09EF052}"/>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5A9C106A-9B13-01EC-24D3-C8D5278F041C}"/>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C8B7985B-8910-E51D-A4A3-581EE32D0C9C}"/>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47123C16-537A-7868-2B32-E82FBAAF32F4}"/>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474AD7DF-8613-3726-B0BE-C42F559169A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F4C7357D-E3F2-52BB-0229-A0ED9E00E203}"/>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5C683B08-37B6-240C-8623-8635585A555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8A4147-ACBE-8055-B296-3C768150D36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6BE485-DCE1-1752-F1D8-1C67C7DFDFA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88CCCA6-68BB-E39A-EB97-8D51C62F73C5}"/>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7DB46C2B-3912-C8CB-B980-3990B938E7D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3B9C5A-EAF3-8244-E03B-01CECCCB9EB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F0D2BB-3223-0684-8329-C8FA53D4301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06F13355-E423-E604-54DF-4A4D7A989018}"/>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A51A73A0-82C1-CB66-5382-6658E68FA87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105FD047-0C74-93C0-6AAD-47EE347868A9}"/>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C1FCEF45-5B9A-BE1E-5AB6-774B6F7F549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A8A80B9-155F-14B5-2446-80359C03B53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64023F2-9E35-F154-060B-70A908A8E551}"/>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710BFF3-3E07-37F4-FEBB-CF9F928C6263}"/>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3F419376-F18D-4E8F-4652-70D3C6832B68}"/>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2E9D34A-9804-5CAD-AC0B-76F9843838A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690A997-C917-020F-EF3E-DC4ABAAFB8F7}"/>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25F793F5-8BF7-814A-8D12-E11C15101CA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255476F5-478E-1142-C801-9BC9654E5C3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6E7AF0BC-8978-82C0-1838-6F5AA1649888}"/>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1F788608-AD82-CA40-6215-195C1BC55ABF}"/>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5FDCC56-663A-885F-159E-AD7ABA1C46D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E03941D-6DFC-26BA-5EFE-588FAD121EC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2E468B00-BD6D-F36B-A573-98409675FA6A}"/>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4CCDEDB0-83CC-7ED6-BCF1-2121C5C0DE5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F693C0C-CDEF-E396-C63B-8CA98C540D7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38434A0-1058-5671-37CD-4CB3DEB9BD0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D6073FD3-D43D-A3CF-5C2C-FCA5AED85658}"/>
              </a:ext>
            </a:extLst>
          </p:cNvPr>
          <p:cNvGrpSpPr/>
          <p:nvPr/>
        </p:nvGrpSpPr>
        <p:grpSpPr>
          <a:xfrm>
            <a:off x="7976866" y="-10745"/>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C073BDB9-1D73-8C3D-B8CE-0CFDCEF44D48}"/>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6EBE804F-8362-ABF9-2D8F-FF28AF775C73}"/>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64B79E96-4932-EC62-B853-4F1293B5BB51}"/>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781FD3C9-B508-8862-643C-CF85A2672C58}"/>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AF5D48EB-7F8A-47C1-4795-E9A40718F58B}"/>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D9C933D2-EA9A-8E70-E1DF-B3CCA4CFD20A}"/>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C7BBB5D3-2ACD-1AB9-8D57-EC0F77CF327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59F2D4-ABD0-E86E-8C85-C7395C898449}"/>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D15C7A9-222F-9B7E-86D1-39B2054F49D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068353A6-F6F2-A644-DC44-34CF5C182D14}"/>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ABD71184-197F-C843-3DF4-55DEE70FF22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76A81A8-AEE3-7E34-BC39-E82BB6909AD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6C72C69-2B8A-BC60-CA54-1DB37F686AD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9D1DB5C2-02DE-06E2-4327-DD75D54F343C}"/>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E63DBAE4-EFB5-3F82-0F6C-1F386AFA58B7}"/>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6ED7CFF1-2E1B-0571-E95C-0B4963364D9F}"/>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C2599620-688E-A51F-0AF3-0FFDBAA46246}"/>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86D0D298-B1E1-BA26-27DE-CE9A71E33B24}"/>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ED369B71-11EC-5221-2C9E-477FC6DD3EFE}"/>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BDB64D5C-BE5C-B375-E15D-9422C2E3CD4A}"/>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85915C47-ECC2-356B-64B3-E301882A520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0C1FFE3-7CD5-E7AA-B6F2-E33F72DABBBD}"/>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5D46CC-4434-DAE3-5B96-8E3EA4649725}"/>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21531CB-43A6-2DDE-E60C-4EF276F5B090}"/>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09DA2241-09FD-76E9-12C3-E1BEE78E448A}"/>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06C96E4-2583-9E53-2E50-523D4D94AE28}"/>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84E2C5-6C21-3299-3563-F55F9E14D116}"/>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563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70237572-824B-BC8F-89A7-073E4C6F18EF}"/>
              </a:ext>
            </a:extLst>
          </p:cNvPr>
          <p:cNvSpPr txBox="1"/>
          <p:nvPr/>
        </p:nvSpPr>
        <p:spPr>
          <a:xfrm>
            <a:off x="1135116" y="-143192"/>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13" name="Text Box 1">
            <a:extLst>
              <a:ext uri="{FF2B5EF4-FFF2-40B4-BE49-F238E27FC236}">
                <a16:creationId xmlns:a16="http://schemas.microsoft.com/office/drawing/2014/main" id="{004639D9-D09C-7C9B-A8F6-5BBE3CC66E90}"/>
              </a:ext>
            </a:extLst>
          </p:cNvPr>
          <p:cNvSpPr txBox="1"/>
          <p:nvPr/>
        </p:nvSpPr>
        <p:spPr>
          <a:xfrm>
            <a:off x="-4693415" y="1167765"/>
            <a:ext cx="4248150" cy="2585323"/>
          </a:xfrm>
          <a:prstGeom prst="rect">
            <a:avLst/>
          </a:prstGeom>
          <a:solidFill>
            <a:schemeClr val="tx1">
              <a:alpha val="24000"/>
            </a:schemeClr>
          </a:solidFill>
        </p:spPr>
        <p:txBody>
          <a:bodyPr wrap="square" rtlCol="0">
            <a:spAutoFit/>
          </a:bodyPr>
          <a:lstStyle/>
          <a:p>
            <a:r>
              <a:rPr lang="en-US" sz="5400" dirty="0">
                <a:ln w="3175" cmpd="sng">
                  <a:solidFill>
                    <a:schemeClr val="bg1"/>
                  </a:solidFill>
                  <a:prstDash val="solid"/>
                </a:ln>
                <a:noFill/>
                <a:latin typeface="Montserrat" panose="00000500000000000000" charset="0"/>
                <a:cs typeface="Montserrat" panose="00000500000000000000" charset="0"/>
              </a:rPr>
              <a:t>When Less Becomes More</a:t>
            </a:r>
          </a:p>
        </p:txBody>
      </p:sp>
      <p:sp>
        <p:nvSpPr>
          <p:cNvPr id="14" name="Text Box 2">
            <a:extLst>
              <a:ext uri="{FF2B5EF4-FFF2-40B4-BE49-F238E27FC236}">
                <a16:creationId xmlns:a16="http://schemas.microsoft.com/office/drawing/2014/main" id="{7A3248F0-E1CB-3DC6-0DD9-2E5797744374}"/>
              </a:ext>
            </a:extLst>
          </p:cNvPr>
          <p:cNvSpPr txBox="1"/>
          <p:nvPr/>
        </p:nvSpPr>
        <p:spPr>
          <a:xfrm>
            <a:off x="13026390" y="4786630"/>
            <a:ext cx="3164205" cy="1754326"/>
          </a:xfrm>
          <a:prstGeom prst="rect">
            <a:avLst/>
          </a:prstGeom>
          <a:solidFill>
            <a:schemeClr val="tx1">
              <a:alpha val="24000"/>
            </a:schemeClr>
          </a:solidFill>
        </p:spPr>
        <p:txBody>
          <a:bodyPr wrap="square" rtlCol="0">
            <a:spAutoFit/>
          </a:bodyPr>
          <a:lstStyle/>
          <a:p>
            <a:r>
              <a:rPr lang="en-US" sz="5400" dirty="0">
                <a:ln w="12700" cmpd="sng">
                  <a:solidFill>
                    <a:schemeClr val="bg1"/>
                  </a:solidFill>
                  <a:prstDash val="solid"/>
                </a:ln>
                <a:noFill/>
                <a:latin typeface="Montserrat" panose="00000500000000000000" charset="0"/>
                <a:cs typeface="Montserrat" panose="00000500000000000000" charset="0"/>
              </a:rPr>
              <a:t>RATAN TATA</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68F12262-E916-BC5B-7FF6-EE8249A8D8AC}"/>
                  </a:ext>
                </a:extLst>
              </p:cNvPr>
              <p:cNvGraphicFramePr>
                <a:graphicFrameLocks noChangeAspect="1"/>
              </p:cNvGraphicFramePr>
              <p:nvPr>
                <p:extLst>
                  <p:ext uri="{D42A27DB-BD31-4B8C-83A1-F6EECF244321}">
                    <p14:modId xmlns:p14="http://schemas.microsoft.com/office/powerpoint/2010/main" val="3086535549"/>
                  </p:ext>
                </p:extLst>
              </p:nvPr>
            </p:nvGraphicFramePr>
            <p:xfrm>
              <a:off x="-518161" y="4520205"/>
              <a:ext cx="4134110" cy="2340060"/>
            </p:xfrm>
            <a:graphic>
              <a:graphicData uri="http://schemas.microsoft.com/office/powerpoint/2016/sectionzoom">
                <psez:sectionZm>
                  <psez:sectionZmObj sectionId="{DFBCF99C-57F4-4B18-8753-68E708E61FB0}">
                    <psez:zmPr id="{F80ADE2E-90BF-4034-8129-1242BD54375A}" transitionDur="1000" showBg="0">
                      <p166:blipFill xmlns:p166="http://schemas.microsoft.com/office/powerpoint/2016/6/main">
                        <a:blip r:embed="rId3"/>
                        <a:stretch>
                          <a:fillRect/>
                        </a:stretch>
                      </p166:blipFill>
                      <p166:spPr xmlns:p166="http://schemas.microsoft.com/office/powerpoint/2016/6/main">
                        <a:xfrm>
                          <a:off x="0" y="0"/>
                          <a:ext cx="4134110" cy="2340060"/>
                        </a:xfrm>
                        <a:prstGeom prst="rect">
                          <a:avLst/>
                        </a:prstGeom>
                        <a:noFill/>
                        <a:effectLst>
                          <a:outerShdw blurRad="50800" dist="50800" dir="5400000" algn="ctr" rotWithShape="0">
                            <a:srgbClr val="000000"/>
                          </a:outerShdw>
                        </a:effectLst>
                      </p166:spPr>
                    </psez:zmPr>
                  </psez:sectionZmObj>
                </psez:sectionZm>
              </a:graphicData>
            </a:graphic>
          </p:graphicFrame>
        </mc:Choice>
        <mc:Fallback xmlns="">
          <p:pic>
            <p:nvPicPr>
              <p:cNvPr id="3" name="Section Zoom 2">
                <a:hlinkClick r:id="rId4" action="ppaction://hlinksldjump"/>
                <a:extLst>
                  <a:ext uri="{FF2B5EF4-FFF2-40B4-BE49-F238E27FC236}">
                    <a16:creationId xmlns:a16="http://schemas.microsoft.com/office/drawing/2014/main" id="{68F12262-E916-BC5B-7FF6-EE8249A8D8AC}"/>
                  </a:ext>
                </a:extLst>
              </p:cNvPr>
              <p:cNvPicPr>
                <a:picLocks noGrp="1" noRot="1" noChangeAspect="1" noMove="1" noResize="1" noEditPoints="1" noAdjustHandles="1" noChangeArrowheads="1" noChangeShapeType="1"/>
              </p:cNvPicPr>
              <p:nvPr/>
            </p:nvPicPr>
            <p:blipFill>
              <a:blip r:embed="rId5"/>
              <a:stretch>
                <a:fillRect/>
              </a:stretch>
            </p:blipFill>
            <p:spPr>
              <a:xfrm>
                <a:off x="-518161" y="4520205"/>
                <a:ext cx="4134110" cy="2340060"/>
              </a:xfrm>
              <a:prstGeom prst="rect">
                <a:avLst/>
              </a:prstGeom>
              <a:noFill/>
              <a:effectLst>
                <a:outerShdw blurRad="50800" dist="50800" dir="5400000" algn="ctr" rotWithShape="0">
                  <a:srgbClr val="000000"/>
                </a:outerShdw>
              </a:effectLst>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853596CD-C673-516D-6F55-5E462F4BA71A}"/>
                  </a:ext>
                </a:extLst>
              </p:cNvPr>
              <p:cNvGraphicFramePr>
                <a:graphicFrameLocks noChangeAspect="1"/>
              </p:cNvGraphicFramePr>
              <p:nvPr>
                <p:extLst>
                  <p:ext uri="{D42A27DB-BD31-4B8C-83A1-F6EECF244321}">
                    <p14:modId xmlns:p14="http://schemas.microsoft.com/office/powerpoint/2010/main" val="2907037749"/>
                  </p:ext>
                </p:extLst>
              </p:nvPr>
            </p:nvGraphicFramePr>
            <p:xfrm>
              <a:off x="2087374" y="1949553"/>
              <a:ext cx="3893544" cy="2190120"/>
            </p:xfrm>
            <a:graphic>
              <a:graphicData uri="http://schemas.microsoft.com/office/powerpoint/2016/sectionzoom">
                <psez:sectionZm>
                  <psez:sectionZmObj sectionId="{B297C3CA-E963-4D79-9A12-E9BC8B039863}">
                    <psez:zmPr id="{1A1AB704-8E12-4B17-833C-7F25C0C93670}" transitionDur="1000" showBg="0">
                      <p166:blipFill xmlns:p166="http://schemas.microsoft.com/office/powerpoint/2016/6/main">
                        <a:blip r:embed="rId6"/>
                        <a:stretch>
                          <a:fillRect/>
                        </a:stretch>
                      </p166:blipFill>
                      <p166:spPr xmlns:p166="http://schemas.microsoft.com/office/powerpoint/2016/6/main">
                        <a:xfrm>
                          <a:off x="0" y="0"/>
                          <a:ext cx="3893544" cy="2190120"/>
                        </a:xfrm>
                        <a:prstGeom prst="rect">
                          <a:avLst/>
                        </a:prstGeom>
                        <a:noFill/>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853596CD-C673-516D-6F55-5E462F4BA71A}"/>
                  </a:ext>
                </a:extLst>
              </p:cNvPr>
              <p:cNvPicPr>
                <a:picLocks noGrp="1" noRot="1" noChangeAspect="1" noMove="1" noResize="1" noEditPoints="1" noAdjustHandles="1" noChangeArrowheads="1" noChangeShapeType="1"/>
              </p:cNvPicPr>
              <p:nvPr/>
            </p:nvPicPr>
            <p:blipFill>
              <a:blip r:embed="rId8"/>
              <a:stretch>
                <a:fillRect/>
              </a:stretch>
            </p:blipFill>
            <p:spPr>
              <a:xfrm>
                <a:off x="2087374" y="1949553"/>
                <a:ext cx="3893544" cy="2190120"/>
              </a:xfrm>
              <a:prstGeom prst="rect">
                <a:avLst/>
              </a:prstGeom>
              <a:noFill/>
            </p:spPr>
          </p:pic>
        </mc:Fallback>
      </mc:AlternateContent>
      <p:sp>
        <p:nvSpPr>
          <p:cNvPr id="2" name="Text Box 1">
            <a:extLst>
              <a:ext uri="{FF2B5EF4-FFF2-40B4-BE49-F238E27FC236}">
                <a16:creationId xmlns:a16="http://schemas.microsoft.com/office/drawing/2014/main" id="{884CF3E2-EFE6-6F8E-35EC-521A9DE92B6C}"/>
              </a:ext>
            </a:extLst>
          </p:cNvPr>
          <p:cNvSpPr txBox="1"/>
          <p:nvPr/>
        </p:nvSpPr>
        <p:spPr>
          <a:xfrm>
            <a:off x="-2804" y="7916707"/>
            <a:ext cx="1137920" cy="246221"/>
          </a:xfrm>
          <a:prstGeom prst="rect">
            <a:avLst/>
          </a:prstGeom>
          <a:solidFill>
            <a:schemeClr val="tx1">
              <a:alpha val="24000"/>
            </a:schemeClr>
          </a:solidFill>
        </p:spPr>
        <p:txBody>
          <a:bodyPr wrap="square" rtlCol="0">
            <a:spAutoFit/>
          </a:bodyPr>
          <a:lstStyle/>
          <a:p>
            <a:r>
              <a:rPr lang="en-US" sz="10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4" name="Picture 3">
            <a:extLst>
              <a:ext uri="{FF2B5EF4-FFF2-40B4-BE49-F238E27FC236}">
                <a16:creationId xmlns:a16="http://schemas.microsoft.com/office/drawing/2014/main" id="{8E9DE130-8F85-4C03-8827-A554C01FB2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4" y="7896470"/>
            <a:ext cx="286694" cy="286694"/>
          </a:xfrm>
          <a:prstGeom prst="rect">
            <a:avLst/>
          </a:prstGeom>
        </p:spPr>
      </p:pic>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8AE1187F-0DD9-941F-8C13-AC5B32A52742}"/>
                  </a:ext>
                </a:extLst>
              </p:cNvPr>
              <p:cNvGraphicFramePr>
                <a:graphicFrameLocks noChangeAspect="1"/>
              </p:cNvGraphicFramePr>
              <p:nvPr>
                <p:extLst>
                  <p:ext uri="{D42A27DB-BD31-4B8C-83A1-F6EECF244321}">
                    <p14:modId xmlns:p14="http://schemas.microsoft.com/office/powerpoint/2010/main" val="2323994861"/>
                  </p:ext>
                </p:extLst>
              </p:nvPr>
            </p:nvGraphicFramePr>
            <p:xfrm>
              <a:off x="5176003" y="4703016"/>
              <a:ext cx="3531634" cy="1986544"/>
            </p:xfrm>
            <a:graphic>
              <a:graphicData uri="http://schemas.microsoft.com/office/powerpoint/2016/sectionzoom">
                <psez:sectionZm>
                  <psez:sectionZmObj sectionId="{D4DD461A-E1F3-4A9B-8590-BAFD2A11B379}">
                    <psez:zmPr id="{0924E415-52C3-4179-A654-5EB86AECC314}" transitionDur="1000" showBg="0">
                      <p166:blipFill xmlns:p166="http://schemas.microsoft.com/office/powerpoint/2016/6/main">
                        <a:blip r:embed="rId10"/>
                        <a:stretch>
                          <a:fillRect/>
                        </a:stretch>
                      </p166:blipFill>
                      <p166:spPr xmlns:p166="http://schemas.microsoft.com/office/powerpoint/2016/6/main">
                        <a:xfrm>
                          <a:off x="0" y="0"/>
                          <a:ext cx="3531634" cy="1986544"/>
                        </a:xfrm>
                        <a:prstGeom prst="rect">
                          <a:avLst/>
                        </a:prstGeom>
                      </p166:spPr>
                    </psez:zmPr>
                  </psez:sectionZmObj>
                </psez:sectionZm>
              </a:graphicData>
            </a:graphic>
          </p:graphicFrame>
        </mc:Choice>
        <mc:Fallback xmlns="">
          <p:pic>
            <p:nvPicPr>
              <p:cNvPr id="8" name="Section Zoom 7">
                <a:hlinkClick r:id="rId11" action="ppaction://hlinksldjump"/>
                <a:extLst>
                  <a:ext uri="{FF2B5EF4-FFF2-40B4-BE49-F238E27FC236}">
                    <a16:creationId xmlns:a16="http://schemas.microsoft.com/office/drawing/2014/main" id="{8AE1187F-0DD9-941F-8C13-AC5B32A52742}"/>
                  </a:ext>
                </a:extLst>
              </p:cNvPr>
              <p:cNvPicPr>
                <a:picLocks noGrp="1" noRot="1" noChangeAspect="1" noMove="1" noResize="1" noEditPoints="1" noAdjustHandles="1" noChangeArrowheads="1" noChangeShapeType="1"/>
              </p:cNvPicPr>
              <p:nvPr/>
            </p:nvPicPr>
            <p:blipFill>
              <a:blip r:embed="rId12"/>
              <a:stretch>
                <a:fillRect/>
              </a:stretch>
            </p:blipFill>
            <p:spPr>
              <a:xfrm>
                <a:off x="5176003" y="4703016"/>
                <a:ext cx="3531634" cy="198654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F55FD10-BF51-834F-15CD-00CEA921B088}"/>
                  </a:ext>
                </a:extLst>
              </p:cNvPr>
              <p:cNvGraphicFramePr>
                <a:graphicFrameLocks noChangeAspect="1"/>
              </p:cNvGraphicFramePr>
              <p:nvPr>
                <p:extLst>
                  <p:ext uri="{D42A27DB-BD31-4B8C-83A1-F6EECF244321}">
                    <p14:modId xmlns:p14="http://schemas.microsoft.com/office/powerpoint/2010/main" val="621821852"/>
                  </p:ext>
                </p:extLst>
              </p:nvPr>
            </p:nvGraphicFramePr>
            <p:xfrm>
              <a:off x="7852410" y="1914105"/>
              <a:ext cx="4370294" cy="2458290"/>
            </p:xfrm>
            <a:graphic>
              <a:graphicData uri="http://schemas.microsoft.com/office/powerpoint/2016/sectionzoom">
                <psez:sectionZm>
                  <psez:sectionZmObj sectionId="{05A1578F-4371-4FAB-95F0-0730935EAE31}">
                    <psez:zmPr id="{5D7393C2-5346-453F-9571-12E6EAD74EC7}" transitionDur="1000" showBg="0">
                      <p166:blipFill xmlns:p166="http://schemas.microsoft.com/office/powerpoint/2016/6/main">
                        <a:blip r:embed="rId13"/>
                        <a:stretch>
                          <a:fillRect/>
                        </a:stretch>
                      </p166:blipFill>
                      <p166:spPr xmlns:p166="http://schemas.microsoft.com/office/powerpoint/2016/6/main">
                        <a:xfrm>
                          <a:off x="0" y="0"/>
                          <a:ext cx="4370294" cy="2458290"/>
                        </a:xfrm>
                        <a:prstGeom prst="rect">
                          <a:avLst/>
                        </a:prstGeom>
                      </p166:spPr>
                    </psez:zmPr>
                  </psez:sectionZmObj>
                </psez:sectionZm>
              </a:graphicData>
            </a:graphic>
          </p:graphicFrame>
        </mc:Choice>
        <mc:Fallback xmlns="">
          <p:pic>
            <p:nvPicPr>
              <p:cNvPr id="9" name="Section Zoom 8">
                <a:hlinkClick r:id="rId14" action="ppaction://hlinksldjump"/>
                <a:extLst>
                  <a:ext uri="{FF2B5EF4-FFF2-40B4-BE49-F238E27FC236}">
                    <a16:creationId xmlns:a16="http://schemas.microsoft.com/office/drawing/2014/main" id="{5F55FD10-BF51-834F-15CD-00CEA921B088}"/>
                  </a:ext>
                </a:extLst>
              </p:cNvPr>
              <p:cNvPicPr>
                <a:picLocks noGrp="1" noRot="1" noChangeAspect="1" noMove="1" noResize="1" noEditPoints="1" noAdjustHandles="1" noChangeArrowheads="1" noChangeShapeType="1"/>
              </p:cNvPicPr>
              <p:nvPr/>
            </p:nvPicPr>
            <p:blipFill>
              <a:blip r:embed="rId15"/>
              <a:stretch>
                <a:fillRect/>
              </a:stretch>
            </p:blipFill>
            <p:spPr>
              <a:xfrm>
                <a:off x="7852410" y="1914105"/>
                <a:ext cx="4370294" cy="245829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5EDCC490-1DC8-468B-0229-2385FA871F1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856DECC-0938-24C4-6B3C-9D940F32F915}"/>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367C720B-4B6E-9A63-E23E-368BE4E7320A}"/>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57A6694-3361-3747-627D-9CA4FC89FD6C}"/>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CF4FCA42-768D-F8B1-294B-2938CE7080EB}"/>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1D7A9218-C446-176E-131F-AC6D00C5777A}"/>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35B333D8-BA62-FD8F-E1A0-B76DA7C145C9}"/>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D5C53C3A-9F7E-8904-6FA9-2CBD1EC54797}"/>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13A02422-866A-BDE2-A3DD-B79564906CB7}"/>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81CFE028-EE45-14DC-3F9D-9920F97D7D52}"/>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4FC4A228-0A99-C9CF-3CBB-3EC9C997BD5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27BA1092-DDD1-1952-8D46-F2D41AEDD3B3}"/>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D27F29D5-3618-C4A2-3B7F-9CDB0BB436C2}"/>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8C7B0447-FF7A-4318-0DC4-F4858FCFF205}"/>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4A623240-5A98-FDCC-696C-7A147B0C065A}"/>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28360242-B1DD-046B-3E94-6C6F17625803}"/>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29FBB4BD-7778-41FA-E6B1-9DD2EA728B0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110A97-1504-D2CB-9BC8-0391D9B060D0}"/>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7E35F5-1B59-1E8E-783F-6DAAF858B48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9988CB4-873E-A837-7780-5285089773A7}"/>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864C12F5-CD55-AB19-C9B7-5B927859C82C}"/>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0718EB-C5E1-71F4-8B69-7D2D152BF7E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2C2BEE-8E00-7EEB-62AD-506218623DA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838D0E8C-1D12-EA58-D083-3B5572F35AF4}"/>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4FCDBA7F-9538-76A3-56DE-9DD0C12CBDE1}"/>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2ED4186E-7CA3-12DC-E85D-17EE595AA718}"/>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942C905A-0060-FA43-EE6E-CFF3D3ED6370}"/>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78B6F6-1D3A-FD84-ECD8-D8A77A316E0A}"/>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2955F43-5387-2843-45D8-DBC38B3CB56A}"/>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2D0F665-B00A-87E9-06EB-8DB859C47A7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CCE04CF0-1204-C81C-9AF1-C14306A23E4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F2ECE1-F3C9-7C06-2BC2-47EB6D59801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ED40040-A395-64E6-4B2B-D1395B47B3EF}"/>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F2180CD5-0542-2573-E72E-17D5749A808D}"/>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42E2C7DA-2005-B449-C4A2-2A41C60FAA29}"/>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446347A4-6734-E7BC-4AB5-E5432F39A42D}"/>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6CC53D4D-A0BE-2E5B-F3B4-6B806C3F99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EBF6B55-9400-B2A4-F1A7-8559CE59263C}"/>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4551ED-EE69-D0E8-8167-1435BE14981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8E24C2A-2CEC-466D-7FDB-D991CE39A9D6}"/>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5A9CE8FF-8AEF-1D94-66DB-4029A5CF3C3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9636E30-9BD0-0ACF-1C50-65B9E93E57A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9E775C-91F8-B1C3-F5BD-D7F7D1A7740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02A15437-9742-7FCF-BFBD-8F183B08BC6F}"/>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4572261F-3EE4-EB27-D3E8-D01658FC49F4}"/>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DD9F0229-3E70-4C40-D5B3-833D9FD10BDA}"/>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5C06746C-01B6-BCB3-BDC2-13350FDF0FDB}"/>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1E81E265-C3BE-DC83-7453-724340B791B2}"/>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77F574A2-07A7-8459-B0EB-6331E321A763}"/>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B13379F4-73DB-1923-04BD-09D26552FDFD}"/>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3F74051A-D50E-D2AA-E3A3-70F49232A365}"/>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1ECA148-6EEC-BDBA-6F67-5A27D67D08D9}"/>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593F83A-29B8-A72D-D499-01801E408DF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6BE7617-6AE5-5A13-6062-F9FF652D1CDF}"/>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8C856945-A376-D650-B681-837B8CF07AA7}"/>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A4BFEBF-F089-E1F6-5B47-A1A58F4E3CF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26208E9-8351-5A3E-E9BE-B6D8055400B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4505CE78-E930-0145-5B34-5873C9B3E071}"/>
              </a:ext>
            </a:extLst>
          </p:cNvPr>
          <p:cNvGrpSpPr/>
          <p:nvPr/>
        </p:nvGrpSpPr>
        <p:grpSpPr>
          <a:xfrm>
            <a:off x="10285678" y="0"/>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F66EC7D3-4554-7BFA-441E-82F35A098D7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802C0025-7598-F4E7-DA23-E2863824F5B7}"/>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EBCAACB6-AAD4-1681-2C3A-AB2F613714D0}"/>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4587E0E4-AF26-6113-2EB2-D858E2310665}"/>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E6DE5EEF-0DE6-5A27-C57D-DD6238568620}"/>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32E3A5A8-7FC1-F527-E429-D7B30F0C52B1}"/>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A6390D76-6CFC-6344-96AC-76C6D9C20B4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45A068D-3752-036D-F2EC-88633FDC140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A07B23F-0983-A525-8BA9-28169DCFA0CE}"/>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CD4BC7-188F-DCF1-5BC9-F11D5D26E7CC}"/>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536A8A9E-3617-72B8-7717-D2EAE8CC0B7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0DC0E6-F297-17BE-7936-8B9A5C8C9401}"/>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A479B97-09B4-0162-1679-BE03DF8CD528}"/>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53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C9A59A0F-405A-517C-A8E8-FD69BEA655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012F76E-8AB9-A1F5-E1A1-CF09519AC9AB}"/>
              </a:ext>
            </a:extLst>
          </p:cNvPr>
          <p:cNvGrpSpPr/>
          <p:nvPr/>
        </p:nvGrpSpPr>
        <p:grpSpPr>
          <a:xfrm>
            <a:off x="631645" y="1613018"/>
            <a:ext cx="1422400" cy="3125210"/>
            <a:chOff x="5257800" y="1498600"/>
            <a:chExt cx="1422400" cy="3125210"/>
          </a:xfrm>
        </p:grpSpPr>
        <p:sp>
          <p:nvSpPr>
            <p:cNvPr id="3" name="Freeform: Shape 2">
              <a:extLst>
                <a:ext uri="{FF2B5EF4-FFF2-40B4-BE49-F238E27FC236}">
                  <a16:creationId xmlns:a16="http://schemas.microsoft.com/office/drawing/2014/main" id="{8B3CF6BE-2B4E-0B07-E22A-CA563E21FF5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solidFill>
              <a:schemeClr val="tx2">
                <a:lumMod val="75000"/>
              </a:schemeClr>
            </a:solidFill>
            <a:ln w="38100">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AFC9B1-9523-19E7-3F65-7C62DAC58117}"/>
                </a:ext>
              </a:extLst>
            </p:cNvPr>
            <p:cNvSpPr txBox="1"/>
            <p:nvPr/>
          </p:nvSpPr>
          <p:spPr>
            <a:xfrm>
              <a:off x="5600700" y="1816100"/>
              <a:ext cx="736600" cy="707886"/>
            </a:xfrm>
            <a:prstGeom prst="rect">
              <a:avLst/>
            </a:prstGeom>
            <a:noFill/>
            <a:ln w="38100">
              <a:solidFill>
                <a:schemeClr val="tx2">
                  <a:lumMod val="40000"/>
                  <a:lumOff val="60000"/>
                </a:schemeClr>
              </a:solidFill>
            </a:ln>
          </p:spPr>
          <p:txBody>
            <a:bodyPr wrap="square" rtlCol="0">
              <a:spAutoFit/>
            </a:bodyPr>
            <a:lstStyle/>
            <a:p>
              <a:r>
                <a:rPr lang="en-US" sz="4000" dirty="0">
                  <a:solidFill>
                    <a:schemeClr val="tx2">
                      <a:lumMod val="40000"/>
                      <a:lumOff val="60000"/>
                    </a:schemeClr>
                  </a:solidFill>
                  <a:latin typeface="Montserrat" panose="00000500000000000000" pitchFamily="2" charset="0"/>
                </a:rPr>
                <a:t>01</a:t>
              </a:r>
            </a:p>
          </p:txBody>
        </p:sp>
        <p:sp>
          <p:nvSpPr>
            <p:cNvPr id="6" name="TextBox 5">
              <a:extLst>
                <a:ext uri="{FF2B5EF4-FFF2-40B4-BE49-F238E27FC236}">
                  <a16:creationId xmlns:a16="http://schemas.microsoft.com/office/drawing/2014/main" id="{B7474F6E-762F-871D-B413-AAC3FDEC83E0}"/>
                </a:ext>
              </a:extLst>
            </p:cNvPr>
            <p:cNvSpPr txBox="1"/>
            <p:nvPr/>
          </p:nvSpPr>
          <p:spPr>
            <a:xfrm>
              <a:off x="5486400" y="2707262"/>
              <a:ext cx="965200" cy="1546577"/>
            </a:xfrm>
            <a:prstGeom prst="rect">
              <a:avLst/>
            </a:prstGeom>
            <a:noFill/>
            <a:ln w="38100">
              <a:solidFill>
                <a:schemeClr val="tx2">
                  <a:lumMod val="40000"/>
                  <a:lumOff val="60000"/>
                </a:schemeClr>
              </a:solidFill>
            </a:ln>
          </p:spPr>
          <p:txBody>
            <a:bodyPr wrap="square" rtlCol="0">
              <a:spAutoFit/>
            </a:bodyPr>
            <a:lstStyle/>
            <a:p>
              <a:r>
                <a:rPr lang="en-US" sz="1050" b="1" dirty="0">
                  <a:solidFill>
                    <a:schemeClr val="tx2">
                      <a:lumMod val="40000"/>
                      <a:lumOff val="60000"/>
                    </a:schemeClr>
                  </a:solidFill>
                </a:rPr>
                <a:t>Lead with Humility  True leadership is about staying grounded, not showing off power or wealth.</a:t>
              </a:r>
              <a:endParaRPr lang="en-US" sz="1600" dirty="0">
                <a:solidFill>
                  <a:schemeClr val="tx2">
                    <a:lumMod val="40000"/>
                    <a:lumOff val="60000"/>
                  </a:schemeClr>
                </a:solidFill>
                <a:latin typeface="Montserrat" panose="00000500000000000000" pitchFamily="2" charset="0"/>
              </a:endParaRPr>
            </a:p>
          </p:txBody>
        </p:sp>
      </p:grpSp>
      <p:grpSp>
        <p:nvGrpSpPr>
          <p:cNvPr id="8" name="Group 7">
            <a:extLst>
              <a:ext uri="{FF2B5EF4-FFF2-40B4-BE49-F238E27FC236}">
                <a16:creationId xmlns:a16="http://schemas.microsoft.com/office/drawing/2014/main" id="{D7A96BCC-B531-206C-A0D0-047170145646}"/>
              </a:ext>
            </a:extLst>
          </p:cNvPr>
          <p:cNvGrpSpPr/>
          <p:nvPr/>
        </p:nvGrpSpPr>
        <p:grpSpPr>
          <a:xfrm>
            <a:off x="2967824" y="1613017"/>
            <a:ext cx="1422400" cy="3125210"/>
            <a:chOff x="5257800" y="1498600"/>
            <a:chExt cx="1422400" cy="3125210"/>
          </a:xfrm>
          <a:solidFill>
            <a:schemeClr val="accent2">
              <a:lumMod val="75000"/>
            </a:schemeClr>
          </a:solidFill>
        </p:grpSpPr>
        <p:sp>
          <p:nvSpPr>
            <p:cNvPr id="9" name="Freeform: Shape 8">
              <a:extLst>
                <a:ext uri="{FF2B5EF4-FFF2-40B4-BE49-F238E27FC236}">
                  <a16:creationId xmlns:a16="http://schemas.microsoft.com/office/drawing/2014/main" id="{FDCFB4D8-DF84-192F-87C8-32873393630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TextBox 9">
              <a:extLst>
                <a:ext uri="{FF2B5EF4-FFF2-40B4-BE49-F238E27FC236}">
                  <a16:creationId xmlns:a16="http://schemas.microsoft.com/office/drawing/2014/main" id="{B76F37C5-2435-B490-B031-33CD2D1D547A}"/>
                </a:ext>
              </a:extLst>
            </p:cNvPr>
            <p:cNvSpPr txBox="1"/>
            <p:nvPr/>
          </p:nvSpPr>
          <p:spPr>
            <a:xfrm>
              <a:off x="5543550" y="1748988"/>
              <a:ext cx="850900" cy="707886"/>
            </a:xfrm>
            <a:prstGeom prst="rect">
              <a:avLst/>
            </a:prstGeom>
            <a:grpFill/>
            <a:ln w="38100">
              <a:solidFill>
                <a:schemeClr val="accent2">
                  <a:lumMod val="60000"/>
                  <a:lumOff val="40000"/>
                </a:schemeClr>
              </a:solidFill>
            </a:ln>
          </p:spPr>
          <p:txBody>
            <a:bodyPr wrap="square" rtlCol="0">
              <a:spAutoFit/>
            </a:bodyPr>
            <a:lstStyle/>
            <a:p>
              <a:r>
                <a:rPr lang="en-US" sz="4000" dirty="0">
                  <a:solidFill>
                    <a:schemeClr val="accent2">
                      <a:lumMod val="60000"/>
                      <a:lumOff val="40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716DC9EB-7259-65CB-31A6-6D927128A315}"/>
                </a:ext>
              </a:extLst>
            </p:cNvPr>
            <p:cNvSpPr txBox="1"/>
            <p:nvPr/>
          </p:nvSpPr>
          <p:spPr>
            <a:xfrm>
              <a:off x="5486400" y="2707262"/>
              <a:ext cx="965200" cy="1708160"/>
            </a:xfrm>
            <a:prstGeom prst="rect">
              <a:avLst/>
            </a:prstGeom>
            <a:grpFill/>
            <a:ln w="38100">
              <a:solidFill>
                <a:schemeClr val="accent2">
                  <a:lumMod val="60000"/>
                  <a:lumOff val="40000"/>
                </a:schemeClr>
              </a:solidFill>
            </a:ln>
          </p:spPr>
          <p:txBody>
            <a:bodyPr wrap="square" rtlCol="0">
              <a:spAutoFit/>
            </a:bodyPr>
            <a:lstStyle/>
            <a:p>
              <a:r>
                <a:rPr lang="en-US" sz="1050" b="1" dirty="0">
                  <a:solidFill>
                    <a:schemeClr val="accent2">
                      <a:lumMod val="60000"/>
                      <a:lumOff val="40000"/>
                    </a:schemeClr>
                  </a:solidFill>
                </a:rPr>
                <a:t>Actions Speak Louder than Words  He showed that quiet, meaningful actions create more impact than publicity.</a:t>
              </a:r>
              <a:endParaRPr lang="en-US" sz="1600" dirty="0">
                <a:solidFill>
                  <a:schemeClr val="accent2">
                    <a:lumMod val="60000"/>
                    <a:lumOff val="40000"/>
                  </a:schemeClr>
                </a:solidFill>
                <a:latin typeface="Montserrat" panose="00000500000000000000" pitchFamily="2" charset="0"/>
              </a:endParaRPr>
            </a:p>
          </p:txBody>
        </p:sp>
      </p:grpSp>
      <p:grpSp>
        <p:nvGrpSpPr>
          <p:cNvPr id="141" name="Group 140">
            <a:extLst>
              <a:ext uri="{FF2B5EF4-FFF2-40B4-BE49-F238E27FC236}">
                <a16:creationId xmlns:a16="http://schemas.microsoft.com/office/drawing/2014/main" id="{9E7D7519-88C1-D196-252E-1722B3576CA2}"/>
              </a:ext>
            </a:extLst>
          </p:cNvPr>
          <p:cNvGrpSpPr/>
          <p:nvPr/>
        </p:nvGrpSpPr>
        <p:grpSpPr>
          <a:xfrm>
            <a:off x="5461594" y="1613017"/>
            <a:ext cx="1422400" cy="3125210"/>
            <a:chOff x="5257800" y="1498600"/>
            <a:chExt cx="1422400" cy="3125210"/>
          </a:xfrm>
          <a:solidFill>
            <a:schemeClr val="accent4">
              <a:lumMod val="75000"/>
            </a:schemeClr>
          </a:solidFill>
        </p:grpSpPr>
        <p:sp>
          <p:nvSpPr>
            <p:cNvPr id="142" name="Freeform: Shape 141">
              <a:extLst>
                <a:ext uri="{FF2B5EF4-FFF2-40B4-BE49-F238E27FC236}">
                  <a16:creationId xmlns:a16="http://schemas.microsoft.com/office/drawing/2014/main" id="{BA797465-C841-B6E4-4F79-CE4BEFB819AF}"/>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lumMod val="40000"/>
                    <a:lumOff val="60000"/>
                  </a:schemeClr>
                </a:solidFill>
              </a:endParaRPr>
            </a:p>
          </p:txBody>
        </p:sp>
        <p:sp>
          <p:nvSpPr>
            <p:cNvPr id="143" name="TextBox 142">
              <a:extLst>
                <a:ext uri="{FF2B5EF4-FFF2-40B4-BE49-F238E27FC236}">
                  <a16:creationId xmlns:a16="http://schemas.microsoft.com/office/drawing/2014/main" id="{FDA4E5B7-E3EA-A29D-56DB-0EA77F530289}"/>
                </a:ext>
              </a:extLst>
            </p:cNvPr>
            <p:cNvSpPr txBox="1"/>
            <p:nvPr/>
          </p:nvSpPr>
          <p:spPr>
            <a:xfrm>
              <a:off x="5543550" y="1748988"/>
              <a:ext cx="850900" cy="707886"/>
            </a:xfrm>
            <a:prstGeom prst="rect">
              <a:avLst/>
            </a:prstGeom>
            <a:grpFill/>
            <a:ln w="38100">
              <a:solidFill>
                <a:schemeClr val="accent4">
                  <a:lumMod val="40000"/>
                  <a:lumOff val="60000"/>
                </a:schemeClr>
              </a:solidFill>
            </a:ln>
          </p:spPr>
          <p:txBody>
            <a:bodyPr wrap="square" rtlCol="0">
              <a:spAutoFit/>
            </a:bodyPr>
            <a:lstStyle/>
            <a:p>
              <a:r>
                <a:rPr lang="en-US" sz="4000" dirty="0">
                  <a:solidFill>
                    <a:schemeClr val="accent4">
                      <a:lumMod val="40000"/>
                      <a:lumOff val="60000"/>
                    </a:schemeClr>
                  </a:solidFill>
                  <a:latin typeface="Montserrat" panose="00000500000000000000" pitchFamily="2" charset="0"/>
                </a:rPr>
                <a:t>03</a:t>
              </a:r>
            </a:p>
          </p:txBody>
        </p:sp>
        <p:sp>
          <p:nvSpPr>
            <p:cNvPr id="144" name="TextBox 143">
              <a:extLst>
                <a:ext uri="{FF2B5EF4-FFF2-40B4-BE49-F238E27FC236}">
                  <a16:creationId xmlns:a16="http://schemas.microsoft.com/office/drawing/2014/main" id="{7B89F494-9958-AA58-468C-AA8F8D8857F3}"/>
                </a:ext>
              </a:extLst>
            </p:cNvPr>
            <p:cNvSpPr txBox="1"/>
            <p:nvPr/>
          </p:nvSpPr>
          <p:spPr>
            <a:xfrm>
              <a:off x="5486400" y="2707262"/>
              <a:ext cx="965200" cy="1546577"/>
            </a:xfrm>
            <a:prstGeom prst="rect">
              <a:avLst/>
            </a:prstGeom>
            <a:grpFill/>
            <a:ln w="38100">
              <a:solidFill>
                <a:schemeClr val="accent4">
                  <a:lumMod val="40000"/>
                  <a:lumOff val="60000"/>
                </a:schemeClr>
              </a:solidFill>
            </a:ln>
          </p:spPr>
          <p:txBody>
            <a:bodyPr wrap="square" rtlCol="0">
              <a:spAutoFit/>
            </a:bodyPr>
            <a:lstStyle/>
            <a:p>
              <a:r>
                <a:rPr lang="en-US" sz="1050" b="1" dirty="0">
                  <a:solidFill>
                    <a:schemeClr val="accent4">
                      <a:lumMod val="40000"/>
                      <a:lumOff val="60000"/>
                    </a:schemeClr>
                  </a:solidFill>
                </a:rPr>
                <a:t>Think Long‑Term  His decisions, like global acquisitions, were made with future growth in mind.</a:t>
              </a:r>
              <a:endParaRPr lang="en-US" sz="1600" dirty="0">
                <a:solidFill>
                  <a:schemeClr val="accent4">
                    <a:lumMod val="40000"/>
                    <a:lumOff val="60000"/>
                  </a:schemeClr>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9AFCFE43-30EC-71E3-CD85-8CC588BD6832}"/>
              </a:ext>
            </a:extLst>
          </p:cNvPr>
          <p:cNvGrpSpPr/>
          <p:nvPr/>
        </p:nvGrpSpPr>
        <p:grpSpPr>
          <a:xfrm>
            <a:off x="606621" y="2633505"/>
            <a:ext cx="1500582" cy="2304213"/>
            <a:chOff x="5813431" y="3516086"/>
            <a:chExt cx="565139" cy="762000"/>
          </a:xfrm>
          <a:solidFill>
            <a:schemeClr val="tx2">
              <a:lumMod val="75000"/>
            </a:schemeClr>
          </a:solidFill>
        </p:grpSpPr>
        <p:sp>
          <p:nvSpPr>
            <p:cNvPr id="27" name="Freeform: Shape 26">
              <a:extLst>
                <a:ext uri="{FF2B5EF4-FFF2-40B4-BE49-F238E27FC236}">
                  <a16:creationId xmlns:a16="http://schemas.microsoft.com/office/drawing/2014/main" id="{8289BEDA-C0DC-9E69-A904-50631EF2507D}"/>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67D07BDA-3B4C-5CDA-5AFC-C6FE3252F954}"/>
                </a:ext>
              </a:extLst>
            </p:cNvPr>
            <p:cNvGrpSpPr/>
            <p:nvPr/>
          </p:nvGrpSpPr>
          <p:grpSpPr>
            <a:xfrm>
              <a:off x="5813431" y="3516086"/>
              <a:ext cx="138636" cy="762000"/>
              <a:chOff x="5813431" y="3516086"/>
              <a:chExt cx="138636" cy="762000"/>
            </a:xfrm>
            <a:grpFill/>
          </p:grpSpPr>
          <p:cxnSp>
            <p:nvCxnSpPr>
              <p:cNvPr id="33" name="Straight Connector 32">
                <a:extLst>
                  <a:ext uri="{FF2B5EF4-FFF2-40B4-BE49-F238E27FC236}">
                    <a16:creationId xmlns:a16="http://schemas.microsoft.com/office/drawing/2014/main" id="{6A6CA49A-64E3-3D69-680D-6C19989980E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141689-8ACA-0E34-EC07-058168725FA5}"/>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AF2935-922D-29D0-AFE9-CC675DFCB404}"/>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4594C3-410F-C187-0BEE-ADCF19CBF607}"/>
                </a:ext>
              </a:extLst>
            </p:cNvPr>
            <p:cNvGrpSpPr/>
            <p:nvPr/>
          </p:nvGrpSpPr>
          <p:grpSpPr>
            <a:xfrm rot="10800000">
              <a:off x="6239934" y="3516086"/>
              <a:ext cx="138636" cy="762000"/>
              <a:chOff x="5813431" y="3516086"/>
              <a:chExt cx="138636" cy="762000"/>
            </a:xfrm>
            <a:grpFill/>
          </p:grpSpPr>
          <p:cxnSp>
            <p:nvCxnSpPr>
              <p:cNvPr id="30" name="Straight Connector 29">
                <a:extLst>
                  <a:ext uri="{FF2B5EF4-FFF2-40B4-BE49-F238E27FC236}">
                    <a16:creationId xmlns:a16="http://schemas.microsoft.com/office/drawing/2014/main" id="{9522D2F8-4CA9-0ED5-6848-F06348ACB32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46A9A7-118D-2240-ED2B-EDF01E422C7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F17687-415B-BFE6-72EE-67EFF1D269C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FD3A594E-FC96-6C74-6A7B-6A240D822010}"/>
              </a:ext>
            </a:extLst>
          </p:cNvPr>
          <p:cNvGrpSpPr/>
          <p:nvPr/>
        </p:nvGrpSpPr>
        <p:grpSpPr>
          <a:xfrm>
            <a:off x="2914425" y="2633505"/>
            <a:ext cx="1500582" cy="2304213"/>
            <a:chOff x="5813431" y="3516086"/>
            <a:chExt cx="565139" cy="762000"/>
          </a:xfrm>
          <a:solidFill>
            <a:schemeClr val="accent2">
              <a:lumMod val="75000"/>
            </a:schemeClr>
          </a:solidFill>
        </p:grpSpPr>
        <p:sp>
          <p:nvSpPr>
            <p:cNvPr id="102" name="Freeform: Shape 101">
              <a:extLst>
                <a:ext uri="{FF2B5EF4-FFF2-40B4-BE49-F238E27FC236}">
                  <a16:creationId xmlns:a16="http://schemas.microsoft.com/office/drawing/2014/main" id="{8A5985AC-E10A-BC94-DE68-7272221603AC}"/>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 name="Group 102">
              <a:extLst>
                <a:ext uri="{FF2B5EF4-FFF2-40B4-BE49-F238E27FC236}">
                  <a16:creationId xmlns:a16="http://schemas.microsoft.com/office/drawing/2014/main" id="{6C25AEE3-B50F-6908-67C9-949622725C84}"/>
                </a:ext>
              </a:extLst>
            </p:cNvPr>
            <p:cNvGrpSpPr/>
            <p:nvPr/>
          </p:nvGrpSpPr>
          <p:grpSpPr>
            <a:xfrm>
              <a:off x="5813431" y="3516086"/>
              <a:ext cx="138636" cy="762000"/>
              <a:chOff x="5813431" y="3516086"/>
              <a:chExt cx="138636" cy="762000"/>
            </a:xfrm>
            <a:grpFill/>
          </p:grpSpPr>
          <p:cxnSp>
            <p:nvCxnSpPr>
              <p:cNvPr id="108" name="Straight Connector 107">
                <a:extLst>
                  <a:ext uri="{FF2B5EF4-FFF2-40B4-BE49-F238E27FC236}">
                    <a16:creationId xmlns:a16="http://schemas.microsoft.com/office/drawing/2014/main" id="{84759096-6794-1823-59B0-C98180D95866}"/>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8263F5C-5989-4CD6-F8C8-9A811867FC4E}"/>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86FC098-2DB5-8812-729D-4693B01CBE0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82EA216-EFFA-B745-5BEB-2F9AD65D9E4D}"/>
                </a:ext>
              </a:extLst>
            </p:cNvPr>
            <p:cNvGrpSpPr/>
            <p:nvPr/>
          </p:nvGrpSpPr>
          <p:grpSpPr>
            <a:xfrm rot="10800000">
              <a:off x="6239934" y="3516086"/>
              <a:ext cx="138636" cy="762000"/>
              <a:chOff x="5813431" y="3516086"/>
              <a:chExt cx="138636" cy="762000"/>
            </a:xfrm>
            <a:grpFill/>
          </p:grpSpPr>
          <p:cxnSp>
            <p:nvCxnSpPr>
              <p:cNvPr id="105" name="Straight Connector 104">
                <a:extLst>
                  <a:ext uri="{FF2B5EF4-FFF2-40B4-BE49-F238E27FC236}">
                    <a16:creationId xmlns:a16="http://schemas.microsoft.com/office/drawing/2014/main" id="{11961CC1-ACB3-C21C-2CC3-FB1D6FA5ABD0}"/>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ACEA0D1-A70D-BA09-BA7C-BBDC576769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713C6C6-B85C-9394-DC57-CD96888D691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37AB321B-D5E1-8270-0BC6-BDD97C3AB5C4}"/>
              </a:ext>
            </a:extLst>
          </p:cNvPr>
          <p:cNvGrpSpPr/>
          <p:nvPr/>
        </p:nvGrpSpPr>
        <p:grpSpPr>
          <a:xfrm>
            <a:off x="5453890" y="2633505"/>
            <a:ext cx="1500582" cy="2304213"/>
            <a:chOff x="5813431" y="3516086"/>
            <a:chExt cx="565139" cy="762000"/>
          </a:xfrm>
          <a:solidFill>
            <a:schemeClr val="accent4">
              <a:lumMod val="75000"/>
            </a:schemeClr>
          </a:solidFill>
        </p:grpSpPr>
        <p:sp>
          <p:nvSpPr>
            <p:cNvPr id="112" name="Freeform: Shape 111">
              <a:extLst>
                <a:ext uri="{FF2B5EF4-FFF2-40B4-BE49-F238E27FC236}">
                  <a16:creationId xmlns:a16="http://schemas.microsoft.com/office/drawing/2014/main" id="{CC6C908D-1AEB-3F31-CB43-81FC8B46C66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 name="Group 112">
              <a:extLst>
                <a:ext uri="{FF2B5EF4-FFF2-40B4-BE49-F238E27FC236}">
                  <a16:creationId xmlns:a16="http://schemas.microsoft.com/office/drawing/2014/main" id="{188D98D3-0E92-1A6C-8297-0F8A41E93C7A}"/>
                </a:ext>
              </a:extLst>
            </p:cNvPr>
            <p:cNvGrpSpPr/>
            <p:nvPr/>
          </p:nvGrpSpPr>
          <p:grpSpPr>
            <a:xfrm>
              <a:off x="5813431" y="3516086"/>
              <a:ext cx="138636" cy="762000"/>
              <a:chOff x="5813431" y="3516086"/>
              <a:chExt cx="138636" cy="762000"/>
            </a:xfrm>
            <a:grpFill/>
          </p:grpSpPr>
          <p:cxnSp>
            <p:nvCxnSpPr>
              <p:cNvPr id="118" name="Straight Connector 117">
                <a:extLst>
                  <a:ext uri="{FF2B5EF4-FFF2-40B4-BE49-F238E27FC236}">
                    <a16:creationId xmlns:a16="http://schemas.microsoft.com/office/drawing/2014/main" id="{448B6F2D-C763-68A5-D499-CEE484D8479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BADEFA2-D992-5472-F831-44A164AEC2F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478EE2C-FBD1-F133-CC00-90E44D97CD63}"/>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A7BF2C71-89D4-D3C1-47E4-38E2EEEE82F2}"/>
                </a:ext>
              </a:extLst>
            </p:cNvPr>
            <p:cNvGrpSpPr/>
            <p:nvPr/>
          </p:nvGrpSpPr>
          <p:grpSpPr>
            <a:xfrm rot="10800000">
              <a:off x="6239934" y="3516086"/>
              <a:ext cx="138636" cy="762000"/>
              <a:chOff x="5813431" y="3516086"/>
              <a:chExt cx="138636" cy="762000"/>
            </a:xfrm>
            <a:grpFill/>
          </p:grpSpPr>
          <p:cxnSp>
            <p:nvCxnSpPr>
              <p:cNvPr id="115" name="Straight Connector 114">
                <a:extLst>
                  <a:ext uri="{FF2B5EF4-FFF2-40B4-BE49-F238E27FC236}">
                    <a16:creationId xmlns:a16="http://schemas.microsoft.com/office/drawing/2014/main" id="{3DB169AF-D89E-6C09-A56C-A154569C6374}"/>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8E28DD1-36F2-6FAE-5B0D-8572C0E21D06}"/>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1957CC2-9E0D-C402-8631-FBDF8B81C5CB}"/>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CC979486-D3DB-25A8-A9ED-D86C991F60EE}"/>
              </a:ext>
            </a:extLst>
          </p:cNvPr>
          <p:cNvGrpSpPr/>
          <p:nvPr/>
        </p:nvGrpSpPr>
        <p:grpSpPr>
          <a:xfrm>
            <a:off x="7993345" y="1613017"/>
            <a:ext cx="1422400" cy="3125210"/>
            <a:chOff x="5257800" y="1498600"/>
            <a:chExt cx="1422400" cy="3125210"/>
          </a:xfrm>
          <a:solidFill>
            <a:schemeClr val="accent5">
              <a:lumMod val="75000"/>
            </a:schemeClr>
          </a:solidFill>
        </p:grpSpPr>
        <p:sp>
          <p:nvSpPr>
            <p:cNvPr id="146" name="Freeform: Shape 145">
              <a:extLst>
                <a:ext uri="{FF2B5EF4-FFF2-40B4-BE49-F238E27FC236}">
                  <a16:creationId xmlns:a16="http://schemas.microsoft.com/office/drawing/2014/main" id="{163DA1EF-8E92-B62D-7E08-1F91C7E359DE}"/>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5">
                    <a:lumMod val="40000"/>
                    <a:lumOff val="60000"/>
                  </a:schemeClr>
                </a:solidFill>
              </a:endParaRPr>
            </a:p>
          </p:txBody>
        </p:sp>
        <p:sp>
          <p:nvSpPr>
            <p:cNvPr id="147" name="TextBox 146">
              <a:extLst>
                <a:ext uri="{FF2B5EF4-FFF2-40B4-BE49-F238E27FC236}">
                  <a16:creationId xmlns:a16="http://schemas.microsoft.com/office/drawing/2014/main" id="{B846FE4C-07C2-ADE4-441F-CA22CA78248A}"/>
                </a:ext>
              </a:extLst>
            </p:cNvPr>
            <p:cNvSpPr txBox="1"/>
            <p:nvPr/>
          </p:nvSpPr>
          <p:spPr>
            <a:xfrm>
              <a:off x="5486400" y="1748988"/>
              <a:ext cx="965200" cy="707886"/>
            </a:xfrm>
            <a:prstGeom prst="rect">
              <a:avLst/>
            </a:prstGeom>
            <a:grpFill/>
            <a:ln w="38100">
              <a:solidFill>
                <a:schemeClr val="accent5">
                  <a:lumMod val="40000"/>
                  <a:lumOff val="60000"/>
                </a:schemeClr>
              </a:solidFill>
            </a:ln>
          </p:spPr>
          <p:txBody>
            <a:bodyPr wrap="square" rtlCol="0">
              <a:spAutoFit/>
            </a:bodyPr>
            <a:lstStyle/>
            <a:p>
              <a:r>
                <a:rPr lang="en-US" sz="4000" dirty="0">
                  <a:solidFill>
                    <a:schemeClr val="accent5">
                      <a:lumMod val="40000"/>
                      <a:lumOff val="60000"/>
                    </a:schemeClr>
                  </a:solidFill>
                  <a:latin typeface="Montserrat" panose="00000500000000000000" pitchFamily="2" charset="0"/>
                </a:rPr>
                <a:t>04</a:t>
              </a:r>
            </a:p>
          </p:txBody>
        </p:sp>
        <p:sp>
          <p:nvSpPr>
            <p:cNvPr id="148" name="TextBox 147">
              <a:extLst>
                <a:ext uri="{FF2B5EF4-FFF2-40B4-BE49-F238E27FC236}">
                  <a16:creationId xmlns:a16="http://schemas.microsoft.com/office/drawing/2014/main" id="{EC4A5BF8-48DA-89EA-6AD1-723467B41821}"/>
                </a:ext>
              </a:extLst>
            </p:cNvPr>
            <p:cNvSpPr txBox="1"/>
            <p:nvPr/>
          </p:nvSpPr>
          <p:spPr>
            <a:xfrm>
              <a:off x="5486400" y="2707262"/>
              <a:ext cx="965200" cy="1384995"/>
            </a:xfrm>
            <a:prstGeom prst="rect">
              <a:avLst/>
            </a:prstGeom>
            <a:grpFill/>
            <a:ln w="38100">
              <a:solidFill>
                <a:schemeClr val="accent5">
                  <a:lumMod val="40000"/>
                  <a:lumOff val="60000"/>
                </a:schemeClr>
              </a:solidFill>
            </a:ln>
          </p:spPr>
          <p:txBody>
            <a:bodyPr wrap="square" rtlCol="0">
              <a:spAutoFit/>
            </a:bodyPr>
            <a:lstStyle/>
            <a:p>
              <a:r>
                <a:rPr lang="en-US" sz="1050" b="1" dirty="0">
                  <a:solidFill>
                    <a:schemeClr val="accent5">
                      <a:lumMod val="40000"/>
                      <a:lumOff val="60000"/>
                    </a:schemeClr>
                  </a:solidFill>
                </a:rPr>
                <a:t>Put People First  From employees to communities, he prioritized human welfare over profits.</a:t>
              </a:r>
              <a:endParaRPr lang="en-US" sz="1600" dirty="0">
                <a:solidFill>
                  <a:schemeClr val="accent5">
                    <a:lumMod val="40000"/>
                    <a:lumOff val="60000"/>
                  </a:schemeClr>
                </a:solidFill>
                <a:latin typeface="Montserrat" panose="00000500000000000000" pitchFamily="2" charset="0"/>
              </a:endParaRPr>
            </a:p>
          </p:txBody>
        </p:sp>
      </p:grpSp>
      <p:grpSp>
        <p:nvGrpSpPr>
          <p:cNvPr id="121" name="Group 120">
            <a:extLst>
              <a:ext uri="{FF2B5EF4-FFF2-40B4-BE49-F238E27FC236}">
                <a16:creationId xmlns:a16="http://schemas.microsoft.com/office/drawing/2014/main" id="{E17221DB-F569-D343-B43C-368CC20219FB}"/>
              </a:ext>
            </a:extLst>
          </p:cNvPr>
          <p:cNvGrpSpPr/>
          <p:nvPr/>
        </p:nvGrpSpPr>
        <p:grpSpPr>
          <a:xfrm>
            <a:off x="7993350" y="2633505"/>
            <a:ext cx="1500582" cy="2304213"/>
            <a:chOff x="5813431" y="3516086"/>
            <a:chExt cx="565139" cy="762000"/>
          </a:xfrm>
          <a:solidFill>
            <a:schemeClr val="accent5">
              <a:lumMod val="75000"/>
            </a:schemeClr>
          </a:solidFill>
        </p:grpSpPr>
        <p:sp>
          <p:nvSpPr>
            <p:cNvPr id="122" name="Freeform: Shape 121">
              <a:extLst>
                <a:ext uri="{FF2B5EF4-FFF2-40B4-BE49-F238E27FC236}">
                  <a16:creationId xmlns:a16="http://schemas.microsoft.com/office/drawing/2014/main" id="{FE9CBF67-E0E7-1C16-B978-C0B9B27AC4C8}"/>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3" name="Group 122">
              <a:extLst>
                <a:ext uri="{FF2B5EF4-FFF2-40B4-BE49-F238E27FC236}">
                  <a16:creationId xmlns:a16="http://schemas.microsoft.com/office/drawing/2014/main" id="{1EA5271A-C45D-1A11-C1EC-1B581B6DB8AF}"/>
                </a:ext>
              </a:extLst>
            </p:cNvPr>
            <p:cNvGrpSpPr/>
            <p:nvPr/>
          </p:nvGrpSpPr>
          <p:grpSpPr>
            <a:xfrm>
              <a:off x="5813431" y="3516086"/>
              <a:ext cx="138636" cy="762000"/>
              <a:chOff x="5813431" y="3516086"/>
              <a:chExt cx="138636" cy="762000"/>
            </a:xfrm>
            <a:grpFill/>
          </p:grpSpPr>
          <p:cxnSp>
            <p:nvCxnSpPr>
              <p:cNvPr id="128" name="Straight Connector 127">
                <a:extLst>
                  <a:ext uri="{FF2B5EF4-FFF2-40B4-BE49-F238E27FC236}">
                    <a16:creationId xmlns:a16="http://schemas.microsoft.com/office/drawing/2014/main" id="{754AFFFA-6C48-9CA4-B4A7-2209D99F503E}"/>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60CE9D7-566D-6A8D-61C4-68A9D24EE67F}"/>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4FB69A-4A20-061A-4899-608151AD6F3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595F0B16-38E0-ABC8-A00A-66A8E15DB3DC}"/>
                </a:ext>
              </a:extLst>
            </p:cNvPr>
            <p:cNvGrpSpPr/>
            <p:nvPr/>
          </p:nvGrpSpPr>
          <p:grpSpPr>
            <a:xfrm rot="10800000">
              <a:off x="6239934" y="3516086"/>
              <a:ext cx="138636" cy="762000"/>
              <a:chOff x="5813431" y="3516086"/>
              <a:chExt cx="138636" cy="762000"/>
            </a:xfrm>
            <a:grpFill/>
          </p:grpSpPr>
          <p:cxnSp>
            <p:nvCxnSpPr>
              <p:cNvPr id="125" name="Straight Connector 124">
                <a:extLst>
                  <a:ext uri="{FF2B5EF4-FFF2-40B4-BE49-F238E27FC236}">
                    <a16:creationId xmlns:a16="http://schemas.microsoft.com/office/drawing/2014/main" id="{6D3634BB-F1FD-F99F-9E9B-9B0C4FEEC641}"/>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FE9AA30-BB6D-9A0B-2EBB-4679B9A4250B}"/>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C88CDB0-212A-F15C-EBF8-3F915A53A532}"/>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C303C6DB-42A6-CC46-D3B7-813D707FF2CE}"/>
              </a:ext>
            </a:extLst>
          </p:cNvPr>
          <p:cNvGrpSpPr/>
          <p:nvPr/>
        </p:nvGrpSpPr>
        <p:grpSpPr>
          <a:xfrm>
            <a:off x="10316023" y="1613017"/>
            <a:ext cx="1422400" cy="3125210"/>
            <a:chOff x="5257800" y="1498600"/>
            <a:chExt cx="1422400" cy="3125210"/>
          </a:xfrm>
          <a:solidFill>
            <a:schemeClr val="accent6">
              <a:lumMod val="75000"/>
            </a:schemeClr>
          </a:solidFill>
        </p:grpSpPr>
        <p:sp>
          <p:nvSpPr>
            <p:cNvPr id="150" name="Freeform: Shape 149">
              <a:extLst>
                <a:ext uri="{FF2B5EF4-FFF2-40B4-BE49-F238E27FC236}">
                  <a16:creationId xmlns:a16="http://schemas.microsoft.com/office/drawing/2014/main" id="{CC3FBC95-C322-78BA-9CC5-EF3A3AF308AC}"/>
                </a:ext>
              </a:extLst>
            </p:cNvPr>
            <p:cNvSpPr/>
            <p:nvPr/>
          </p:nvSpPr>
          <p:spPr>
            <a:xfrm>
              <a:off x="5257800" y="1498600"/>
              <a:ext cx="1422400" cy="3125210"/>
            </a:xfrm>
            <a:custGeom>
              <a:avLst/>
              <a:gdLst>
                <a:gd name="csX0" fmla="*/ 711200 w 1422400"/>
                <a:gd name="csY0" fmla="*/ 0 h 3125210"/>
                <a:gd name="csX1" fmla="*/ 1422400 w 1422400"/>
                <a:gd name="csY1" fmla="*/ 711200 h 3125210"/>
                <a:gd name="csX2" fmla="*/ 1300938 w 1422400"/>
                <a:gd name="csY2" fmla="*/ 1108839 h 3125210"/>
                <a:gd name="csX3" fmla="*/ 1233654 w 1422400"/>
                <a:gd name="csY3" fmla="*/ 1190388 h 3125210"/>
                <a:gd name="csX4" fmla="*/ 1244600 w 1422400"/>
                <a:gd name="csY4" fmla="*/ 1244604 h 3125210"/>
                <a:gd name="csX5" fmla="*/ 1244600 w 1422400"/>
                <a:gd name="csY5" fmla="*/ 2947406 h 3125210"/>
                <a:gd name="csX6" fmla="*/ 1066796 w 1422400"/>
                <a:gd name="csY6" fmla="*/ 3125210 h 3125210"/>
                <a:gd name="csX7" fmla="*/ 355604 w 1422400"/>
                <a:gd name="csY7" fmla="*/ 3125210 h 3125210"/>
                <a:gd name="csX8" fmla="*/ 177800 w 1422400"/>
                <a:gd name="csY8" fmla="*/ 2947406 h 3125210"/>
                <a:gd name="csX9" fmla="*/ 177800 w 1422400"/>
                <a:gd name="csY9" fmla="*/ 1244604 h 3125210"/>
                <a:gd name="csX10" fmla="*/ 188746 w 1422400"/>
                <a:gd name="csY10" fmla="*/ 1190388 h 3125210"/>
                <a:gd name="csX11" fmla="*/ 121462 w 1422400"/>
                <a:gd name="csY11" fmla="*/ 1108839 h 3125210"/>
                <a:gd name="csX12" fmla="*/ 0 w 1422400"/>
                <a:gd name="csY12" fmla="*/ 711200 h 3125210"/>
                <a:gd name="csX13" fmla="*/ 711200 w 1422400"/>
                <a:gd name="csY13" fmla="*/ 0 h 31252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422400" h="3125210">
                  <a:moveTo>
                    <a:pt x="711200" y="0"/>
                  </a:moveTo>
                  <a:cubicBezTo>
                    <a:pt x="1103985" y="0"/>
                    <a:pt x="1422400" y="318415"/>
                    <a:pt x="1422400" y="711200"/>
                  </a:cubicBezTo>
                  <a:cubicBezTo>
                    <a:pt x="1422400" y="858494"/>
                    <a:pt x="1377623" y="995330"/>
                    <a:pt x="1300938" y="1108839"/>
                  </a:cubicBezTo>
                  <a:lnTo>
                    <a:pt x="1233654" y="1190388"/>
                  </a:lnTo>
                  <a:lnTo>
                    <a:pt x="1244600" y="1244604"/>
                  </a:lnTo>
                  <a:lnTo>
                    <a:pt x="1244600" y="2947406"/>
                  </a:lnTo>
                  <a:cubicBezTo>
                    <a:pt x="1244600" y="3045604"/>
                    <a:pt x="1164994" y="3125210"/>
                    <a:pt x="1066796" y="3125210"/>
                  </a:cubicBezTo>
                  <a:lnTo>
                    <a:pt x="355604" y="3125210"/>
                  </a:lnTo>
                  <a:cubicBezTo>
                    <a:pt x="257406" y="3125210"/>
                    <a:pt x="177800" y="3045604"/>
                    <a:pt x="177800" y="2947406"/>
                  </a:cubicBezTo>
                  <a:lnTo>
                    <a:pt x="177800" y="1244604"/>
                  </a:lnTo>
                  <a:lnTo>
                    <a:pt x="188746" y="1190388"/>
                  </a:lnTo>
                  <a:lnTo>
                    <a:pt x="121462" y="1108839"/>
                  </a:lnTo>
                  <a:cubicBezTo>
                    <a:pt x="44777" y="995330"/>
                    <a:pt x="0" y="858494"/>
                    <a:pt x="0" y="711200"/>
                  </a:cubicBezTo>
                  <a:cubicBezTo>
                    <a:pt x="0" y="318415"/>
                    <a:pt x="318415" y="0"/>
                    <a:pt x="711200" y="0"/>
                  </a:cubicBezTo>
                  <a:close/>
                </a:path>
              </a:pathLst>
            </a:custGeom>
            <a:grp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lumMod val="60000"/>
                    <a:lumOff val="40000"/>
                  </a:schemeClr>
                </a:solidFill>
              </a:endParaRPr>
            </a:p>
          </p:txBody>
        </p:sp>
        <p:sp>
          <p:nvSpPr>
            <p:cNvPr id="151" name="TextBox 150">
              <a:extLst>
                <a:ext uri="{FF2B5EF4-FFF2-40B4-BE49-F238E27FC236}">
                  <a16:creationId xmlns:a16="http://schemas.microsoft.com/office/drawing/2014/main" id="{E8F9F711-F0E7-F9C7-F750-E002D41A0007}"/>
                </a:ext>
              </a:extLst>
            </p:cNvPr>
            <p:cNvSpPr txBox="1"/>
            <p:nvPr/>
          </p:nvSpPr>
          <p:spPr>
            <a:xfrm>
              <a:off x="5486400" y="1748988"/>
              <a:ext cx="965200" cy="707886"/>
            </a:xfrm>
            <a:prstGeom prst="rect">
              <a:avLst/>
            </a:prstGeom>
            <a:grpFill/>
            <a:ln w="38100">
              <a:solidFill>
                <a:schemeClr val="accent6">
                  <a:lumMod val="40000"/>
                  <a:lumOff val="60000"/>
                </a:schemeClr>
              </a:solidFill>
            </a:ln>
          </p:spPr>
          <p:txBody>
            <a:bodyPr wrap="square" rtlCol="0">
              <a:spAutoFit/>
            </a:bodyPr>
            <a:lstStyle/>
            <a:p>
              <a:r>
                <a:rPr lang="en-US" sz="4000" dirty="0">
                  <a:solidFill>
                    <a:schemeClr val="accent6">
                      <a:lumMod val="60000"/>
                      <a:lumOff val="40000"/>
                    </a:schemeClr>
                  </a:solidFill>
                  <a:latin typeface="Montserrat" panose="00000500000000000000" pitchFamily="2" charset="0"/>
                </a:rPr>
                <a:t>05</a:t>
              </a:r>
            </a:p>
          </p:txBody>
        </p:sp>
        <p:sp>
          <p:nvSpPr>
            <p:cNvPr id="152" name="TextBox 151">
              <a:extLst>
                <a:ext uri="{FF2B5EF4-FFF2-40B4-BE49-F238E27FC236}">
                  <a16:creationId xmlns:a16="http://schemas.microsoft.com/office/drawing/2014/main" id="{ABA2EFB4-6234-DDB6-A8A9-B69B87467540}"/>
                </a:ext>
              </a:extLst>
            </p:cNvPr>
            <p:cNvSpPr txBox="1"/>
            <p:nvPr/>
          </p:nvSpPr>
          <p:spPr>
            <a:xfrm>
              <a:off x="5486400" y="2707262"/>
              <a:ext cx="965200" cy="1546577"/>
            </a:xfrm>
            <a:prstGeom prst="rect">
              <a:avLst/>
            </a:prstGeom>
            <a:grpFill/>
            <a:ln w="38100">
              <a:solidFill>
                <a:schemeClr val="accent6">
                  <a:lumMod val="40000"/>
                  <a:lumOff val="60000"/>
                </a:schemeClr>
              </a:solidFill>
            </a:ln>
          </p:spPr>
          <p:txBody>
            <a:bodyPr wrap="square" rtlCol="0">
              <a:spAutoFit/>
            </a:bodyPr>
            <a:lstStyle/>
            <a:p>
              <a:r>
                <a:rPr lang="en-US" sz="1050" b="1" dirty="0">
                  <a:solidFill>
                    <a:schemeClr val="accent6">
                      <a:lumMod val="60000"/>
                      <a:lumOff val="40000"/>
                    </a:schemeClr>
                  </a:solidFill>
                </a:rPr>
                <a:t>Stay Resilient in Crisis  His calm and compassionate response during 26/11 showed strength in adversity.</a:t>
              </a:r>
              <a:endParaRPr lang="en-US" sz="1600" dirty="0">
                <a:solidFill>
                  <a:schemeClr val="accent6">
                    <a:lumMod val="60000"/>
                    <a:lumOff val="40000"/>
                  </a:schemeClr>
                </a:solidFill>
                <a:latin typeface="Montserrat" panose="00000500000000000000" pitchFamily="2" charset="0"/>
              </a:endParaRPr>
            </a:p>
          </p:txBody>
        </p:sp>
      </p:grpSp>
      <p:grpSp>
        <p:nvGrpSpPr>
          <p:cNvPr id="131" name="Group 130">
            <a:extLst>
              <a:ext uri="{FF2B5EF4-FFF2-40B4-BE49-F238E27FC236}">
                <a16:creationId xmlns:a16="http://schemas.microsoft.com/office/drawing/2014/main" id="{3FBAC344-E484-7B91-FF50-B6BCFF8E8CCF}"/>
              </a:ext>
            </a:extLst>
          </p:cNvPr>
          <p:cNvGrpSpPr/>
          <p:nvPr/>
        </p:nvGrpSpPr>
        <p:grpSpPr>
          <a:xfrm>
            <a:off x="10301154" y="2633505"/>
            <a:ext cx="1500582" cy="2304213"/>
            <a:chOff x="5813431" y="3516086"/>
            <a:chExt cx="565139" cy="762000"/>
          </a:xfrm>
          <a:solidFill>
            <a:schemeClr val="accent6">
              <a:lumMod val="75000"/>
            </a:schemeClr>
          </a:solidFill>
        </p:grpSpPr>
        <p:sp>
          <p:nvSpPr>
            <p:cNvPr id="132" name="Freeform: Shape 131">
              <a:extLst>
                <a:ext uri="{FF2B5EF4-FFF2-40B4-BE49-F238E27FC236}">
                  <a16:creationId xmlns:a16="http://schemas.microsoft.com/office/drawing/2014/main" id="{AC85C5C5-4BC3-BAF5-31E0-A5831CDA6F60}"/>
                </a:ext>
              </a:extLst>
            </p:cNvPr>
            <p:cNvSpPr/>
            <p:nvPr/>
          </p:nvSpPr>
          <p:spPr>
            <a:xfrm>
              <a:off x="5813431" y="3516086"/>
              <a:ext cx="565137" cy="762000"/>
            </a:xfrm>
            <a:custGeom>
              <a:avLst/>
              <a:gdLst>
                <a:gd name="csX0" fmla="*/ 0 w 565137"/>
                <a:gd name="csY0" fmla="*/ 0 h 762000"/>
                <a:gd name="csX1" fmla="*/ 72304 w 565137"/>
                <a:gd name="csY1" fmla="*/ 0 h 762000"/>
                <a:gd name="csX2" fmla="*/ 72782 w 565137"/>
                <a:gd name="csY2" fmla="*/ 1539 h 762000"/>
                <a:gd name="csX3" fmla="*/ 282570 w 565137"/>
                <a:gd name="csY3" fmla="*/ 140596 h 762000"/>
                <a:gd name="csX4" fmla="*/ 492359 w 565137"/>
                <a:gd name="csY4" fmla="*/ 1539 h 762000"/>
                <a:gd name="csX5" fmla="*/ 492837 w 565137"/>
                <a:gd name="csY5" fmla="*/ 0 h 762000"/>
                <a:gd name="csX6" fmla="*/ 565137 w 565137"/>
                <a:gd name="csY6" fmla="*/ 0 h 762000"/>
                <a:gd name="csX7" fmla="*/ 565137 w 565137"/>
                <a:gd name="csY7" fmla="*/ 762000 h 762000"/>
                <a:gd name="csX8" fmla="*/ 0 w 565137"/>
                <a:gd name="csY8" fmla="*/ 762000 h 762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65137" h="762000">
                  <a:moveTo>
                    <a:pt x="0" y="0"/>
                  </a:moveTo>
                  <a:lnTo>
                    <a:pt x="72304" y="0"/>
                  </a:lnTo>
                  <a:lnTo>
                    <a:pt x="72782" y="1539"/>
                  </a:lnTo>
                  <a:cubicBezTo>
                    <a:pt x="107345" y="83257"/>
                    <a:pt x="188262" y="140596"/>
                    <a:pt x="282570" y="140596"/>
                  </a:cubicBezTo>
                  <a:cubicBezTo>
                    <a:pt x="376879" y="140596"/>
                    <a:pt x="457795" y="83257"/>
                    <a:pt x="492359" y="1539"/>
                  </a:cubicBezTo>
                  <a:lnTo>
                    <a:pt x="492837" y="0"/>
                  </a:lnTo>
                  <a:lnTo>
                    <a:pt x="565137" y="0"/>
                  </a:lnTo>
                  <a:lnTo>
                    <a:pt x="565137" y="762000"/>
                  </a:lnTo>
                  <a:lnTo>
                    <a:pt x="0" y="762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 name="Group 132">
              <a:extLst>
                <a:ext uri="{FF2B5EF4-FFF2-40B4-BE49-F238E27FC236}">
                  <a16:creationId xmlns:a16="http://schemas.microsoft.com/office/drawing/2014/main" id="{3F9782BE-69D9-61AC-BBAC-3C452E9AD4A1}"/>
                </a:ext>
              </a:extLst>
            </p:cNvPr>
            <p:cNvGrpSpPr/>
            <p:nvPr/>
          </p:nvGrpSpPr>
          <p:grpSpPr>
            <a:xfrm>
              <a:off x="5813431" y="3516086"/>
              <a:ext cx="138636" cy="762000"/>
              <a:chOff x="5813431" y="3516086"/>
              <a:chExt cx="138636" cy="762000"/>
            </a:xfrm>
            <a:grpFill/>
          </p:grpSpPr>
          <p:cxnSp>
            <p:nvCxnSpPr>
              <p:cNvPr id="138" name="Straight Connector 137">
                <a:extLst>
                  <a:ext uri="{FF2B5EF4-FFF2-40B4-BE49-F238E27FC236}">
                    <a16:creationId xmlns:a16="http://schemas.microsoft.com/office/drawing/2014/main" id="{BC9D6DE6-EB5F-2970-B6AC-3BFCAB04FE09}"/>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4FCABAB-0E8A-46AA-25C4-24A82BA8ED97}"/>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AD0F11-29F0-09E9-B8EE-EA86A1630C49}"/>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9064C18-CB59-3683-882C-633C163BEAE6}"/>
                </a:ext>
              </a:extLst>
            </p:cNvPr>
            <p:cNvGrpSpPr/>
            <p:nvPr/>
          </p:nvGrpSpPr>
          <p:grpSpPr>
            <a:xfrm rot="10800000">
              <a:off x="6239934" y="3516086"/>
              <a:ext cx="138636" cy="762000"/>
              <a:chOff x="5813431" y="3516086"/>
              <a:chExt cx="138636" cy="762000"/>
            </a:xfrm>
            <a:grpFill/>
          </p:grpSpPr>
          <p:cxnSp>
            <p:nvCxnSpPr>
              <p:cNvPr id="135" name="Straight Connector 134">
                <a:extLst>
                  <a:ext uri="{FF2B5EF4-FFF2-40B4-BE49-F238E27FC236}">
                    <a16:creationId xmlns:a16="http://schemas.microsoft.com/office/drawing/2014/main" id="{AA8AF715-7ED3-23BF-F382-BAA8065527E3}"/>
                  </a:ext>
                </a:extLst>
              </p:cNvPr>
              <p:cNvCxnSpPr>
                <a:cxnSpLocks/>
              </p:cNvCxnSpPr>
              <p:nvPr/>
            </p:nvCxnSpPr>
            <p:spPr>
              <a:xfrm>
                <a:off x="5813431" y="3516086"/>
                <a:ext cx="138636" cy="138636"/>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D83BB5B-EDA9-8D63-7C8A-A3837839CF93}"/>
                  </a:ext>
                </a:extLst>
              </p:cNvPr>
              <p:cNvCxnSpPr/>
              <p:nvPr/>
            </p:nvCxnSpPr>
            <p:spPr>
              <a:xfrm>
                <a:off x="5952067" y="3654722"/>
                <a:ext cx="0" cy="464311"/>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541A5D-144D-7B54-81EB-B2937BD6585D}"/>
                  </a:ext>
                </a:extLst>
              </p:cNvPr>
              <p:cNvCxnSpPr>
                <a:cxnSpLocks/>
              </p:cNvCxnSpPr>
              <p:nvPr/>
            </p:nvCxnSpPr>
            <p:spPr>
              <a:xfrm flipH="1">
                <a:off x="5813431" y="4119033"/>
                <a:ext cx="138636" cy="159053"/>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5" name="Text Box 1">
            <a:extLst>
              <a:ext uri="{FF2B5EF4-FFF2-40B4-BE49-F238E27FC236}">
                <a16:creationId xmlns:a16="http://schemas.microsoft.com/office/drawing/2014/main" id="{502BC3D6-4A5E-B493-F627-33ED102088A9}"/>
              </a:ext>
            </a:extLst>
          </p:cNvPr>
          <p:cNvSpPr txBox="1"/>
          <p:nvPr/>
        </p:nvSpPr>
        <p:spPr>
          <a:xfrm>
            <a:off x="2914425" y="136088"/>
            <a:ext cx="6665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Lessons We Can Learn</a:t>
            </a:r>
          </a:p>
        </p:txBody>
      </p:sp>
    </p:spTree>
    <p:extLst>
      <p:ext uri="{BB962C8B-B14F-4D97-AF65-F5344CB8AC3E}">
        <p14:creationId xmlns:p14="http://schemas.microsoft.com/office/powerpoint/2010/main" val="20203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3F6F66F8-0314-BC08-6861-5DDE1F210F75}"/>
            </a:ext>
          </a:extLst>
        </p:cNvPr>
        <p:cNvGrpSpPr/>
        <p:nvPr/>
      </p:nvGrpSpPr>
      <p:grpSpPr>
        <a:xfrm>
          <a:off x="0" y="0"/>
          <a:ext cx="0" cy="0"/>
          <a:chOff x="0" y="0"/>
          <a:chExt cx="0" cy="0"/>
        </a:xfrm>
      </p:grpSpPr>
      <p:pic>
        <p:nvPicPr>
          <p:cNvPr id="7" name="Picture 6" descr="Ratan Tata, Iconic Leader of Tata Sons, Passes Away at 86 – SGTTimes ...">
            <a:extLst>
              <a:ext uri="{FF2B5EF4-FFF2-40B4-BE49-F238E27FC236}">
                <a16:creationId xmlns:a16="http://schemas.microsoft.com/office/drawing/2014/main" id="{0B87DE70-AB2C-1BAA-2315-6B7DCA74D7C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
            <a:ext cx="12192000" cy="6858002"/>
          </a:xfrm>
          <a:prstGeom prst="rect">
            <a:avLst/>
          </a:prstGeom>
        </p:spPr>
      </p:pic>
      <p:sp>
        <p:nvSpPr>
          <p:cNvPr id="14" name="Rectangle: Rounded Corners 13">
            <a:extLst>
              <a:ext uri="{FF2B5EF4-FFF2-40B4-BE49-F238E27FC236}">
                <a16:creationId xmlns:a16="http://schemas.microsoft.com/office/drawing/2014/main" id="{30CDC78E-1887-B482-D069-8A32ABCD571D}"/>
              </a:ext>
            </a:extLst>
          </p:cNvPr>
          <p:cNvSpPr/>
          <p:nvPr/>
        </p:nvSpPr>
        <p:spPr>
          <a:xfrm>
            <a:off x="1143000" y="1447800"/>
            <a:ext cx="9906000" cy="3962400"/>
          </a:xfrm>
          <a:prstGeom prst="roundRect">
            <a:avLst/>
          </a:prstGeom>
          <a:solidFill>
            <a:schemeClr val="lt1">
              <a:alpha val="6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“If you want to walk fast, walk alone. But if you want to walk far, walk together”</a:t>
            </a:r>
          </a:p>
          <a:p>
            <a:pPr algn="ctr"/>
            <a:r>
              <a:rPr lang="en-US" dirty="0"/>
              <a:t>-Ratan Tata</a:t>
            </a:r>
          </a:p>
        </p:txBody>
      </p:sp>
      <p:sp>
        <p:nvSpPr>
          <p:cNvPr id="15" name="Oval 14">
            <a:extLst>
              <a:ext uri="{FF2B5EF4-FFF2-40B4-BE49-F238E27FC236}">
                <a16:creationId xmlns:a16="http://schemas.microsoft.com/office/drawing/2014/main" id="{63465F9B-2AE1-4ADF-0F75-81A23DC65924}"/>
              </a:ext>
            </a:extLst>
          </p:cNvPr>
          <p:cNvSpPr/>
          <p:nvPr/>
        </p:nvSpPr>
        <p:spPr>
          <a:xfrm>
            <a:off x="5181600" y="355600"/>
            <a:ext cx="1828800" cy="1828800"/>
          </a:xfrm>
          <a:prstGeom prst="ellipse">
            <a:avLst/>
          </a:prstGeom>
          <a:solidFill>
            <a:schemeClr val="bg1">
              <a:alpha val="64000"/>
            </a:schemeClr>
          </a:solidFill>
          <a:effectLst>
            <a:outerShdw blurRad="63500" sx="108000" sy="108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dirty="0">
              <a:solidFill>
                <a:schemeClr val="tx1"/>
              </a:solidFill>
              <a:latin typeface="Script MT Bold" panose="03040602040607080904" pitchFamily="66" charset="0"/>
            </a:endParaRPr>
          </a:p>
        </p:txBody>
      </p:sp>
      <p:sp>
        <p:nvSpPr>
          <p:cNvPr id="2" name="TextBox 1">
            <a:extLst>
              <a:ext uri="{FF2B5EF4-FFF2-40B4-BE49-F238E27FC236}">
                <a16:creationId xmlns:a16="http://schemas.microsoft.com/office/drawing/2014/main" id="{03C72AB8-1900-5676-63B1-99D7DC5311B0}"/>
              </a:ext>
            </a:extLst>
          </p:cNvPr>
          <p:cNvSpPr txBox="1"/>
          <p:nvPr/>
        </p:nvSpPr>
        <p:spPr>
          <a:xfrm>
            <a:off x="5659655" y="516776"/>
            <a:ext cx="1193532" cy="1862048"/>
          </a:xfrm>
          <a:prstGeom prst="rect">
            <a:avLst/>
          </a:prstGeom>
          <a:noFill/>
        </p:spPr>
        <p:txBody>
          <a:bodyPr wrap="square" rtlCol="0">
            <a:spAutoFit/>
          </a:bodyPr>
          <a:lstStyle/>
          <a:p>
            <a:r>
              <a:rPr lang="en-US" sz="11500" dirty="0">
                <a:latin typeface="Script MT Bold" panose="03040602040607080904" pitchFamily="66" charset="0"/>
              </a:rPr>
              <a:t>“</a:t>
            </a:r>
          </a:p>
        </p:txBody>
      </p:sp>
    </p:spTree>
    <p:extLst>
      <p:ext uri="{BB962C8B-B14F-4D97-AF65-F5344CB8AC3E}">
        <p14:creationId xmlns:p14="http://schemas.microsoft.com/office/powerpoint/2010/main" val="972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CCE400D-EED3-70E3-DD1A-BDA19BEE2461}"/>
              </a:ext>
            </a:extLst>
          </p:cNvPr>
          <p:cNvGrpSpPr/>
          <p:nvPr/>
        </p:nvGrpSpPr>
        <p:grpSpPr>
          <a:xfrm>
            <a:off x="506395" y="1345415"/>
            <a:ext cx="3133678" cy="2968730"/>
            <a:chOff x="1871421" y="1364330"/>
            <a:chExt cx="3133678" cy="2968730"/>
          </a:xfrm>
        </p:grpSpPr>
        <p:pic>
          <p:nvPicPr>
            <p:cNvPr id="9" name="Picture 8">
              <a:extLst>
                <a:ext uri="{FF2B5EF4-FFF2-40B4-BE49-F238E27FC236}">
                  <a16:creationId xmlns:a16="http://schemas.microsoft.com/office/drawing/2014/main" id="{6A91A98C-6B36-C152-1B44-A1938B3A8E1D}"/>
                </a:ext>
              </a:extLst>
            </p:cNvPr>
            <p:cNvPicPr>
              <a:picLocks noChangeAspect="1"/>
            </p:cNvPicPr>
            <p:nvPr/>
          </p:nvPicPr>
          <p:blipFill>
            <a:blip r:embed="rId4">
              <a:extLst>
                <a:ext uri="{28A0092B-C50C-407E-A947-70E740481C1C}">
                  <a14:useLocalDpi xmlns:a14="http://schemas.microsoft.com/office/drawing/2010/main" val="0"/>
                </a:ext>
              </a:extLst>
            </a:blip>
            <a:srcRect l="25611" t="23362" r="25794" b="27389"/>
            <a:stretch>
              <a:fillRect/>
            </a:stretch>
          </p:blipFill>
          <p:spPr>
            <a:xfrm>
              <a:off x="1871421" y="1364330"/>
              <a:ext cx="1059066" cy="1073308"/>
            </a:xfrm>
            <a:prstGeom prst="rect">
              <a:avLst/>
            </a:prstGeom>
          </p:spPr>
        </p:pic>
        <p:sp>
          <p:nvSpPr>
            <p:cNvPr id="10" name="TextBox 9">
              <a:extLst>
                <a:ext uri="{FF2B5EF4-FFF2-40B4-BE49-F238E27FC236}">
                  <a16:creationId xmlns:a16="http://schemas.microsoft.com/office/drawing/2014/main" id="{EBF0A7CA-5FD9-9384-CC8B-0D6AC635969E}"/>
                </a:ext>
              </a:extLst>
            </p:cNvPr>
            <p:cNvSpPr txBox="1"/>
            <p:nvPr/>
          </p:nvSpPr>
          <p:spPr>
            <a:xfrm>
              <a:off x="1871421" y="2578734"/>
              <a:ext cx="3133678" cy="1754326"/>
            </a:xfrm>
            <a:prstGeom prst="rect">
              <a:avLst/>
            </a:prstGeom>
            <a:noFill/>
          </p:spPr>
          <p:txBody>
            <a:bodyPr wrap="none" rtlCol="0">
              <a:spAutoFit/>
            </a:bodyPr>
            <a:lstStyle/>
            <a:p>
              <a:r>
                <a:rPr lang="en-US" dirty="0" err="1">
                  <a:solidFill>
                    <a:schemeClr val="bg1"/>
                  </a:solidFill>
                  <a:latin typeface="Montserrat" panose="00000500000000000000" pitchFamily="2" charset="0"/>
                  <a:hlinkClick r:id="rId5">
                    <a:extLst>
                      <a:ext uri="{A12FA001-AC4F-418D-AE19-62706E023703}">
                        <ahyp:hlinkClr xmlns:ahyp="http://schemas.microsoft.com/office/drawing/2018/hyperlinkcolor" val="tx"/>
                      </a:ext>
                    </a:extLst>
                  </a:hlinkClick>
                </a:rPr>
                <a:t>Flaticon</a:t>
              </a:r>
              <a:endParaRPr lang="en-US" dirty="0">
                <a:solidFill>
                  <a:schemeClr val="bg1"/>
                </a:solidFill>
                <a:latin typeface="Montserrat" panose="00000500000000000000" pitchFamily="2" charset="0"/>
              </a:endParaRPr>
            </a:p>
            <a:p>
              <a:r>
                <a:rPr lang="en-US" dirty="0">
                  <a:solidFill>
                    <a:schemeClr val="bg1"/>
                  </a:solidFill>
                  <a:hlinkClick r:id="rId6">
                    <a:extLst>
                      <a:ext uri="{A12FA001-AC4F-418D-AE19-62706E023703}">
                        <ahyp:hlinkClr xmlns:ahyp="http://schemas.microsoft.com/office/drawing/2018/hyperlinkcolor" val="tx"/>
                      </a:ext>
                    </a:extLst>
                  </a:hlinkClick>
                </a:rPr>
                <a:t>Mobile data - Free arrows icons</a:t>
              </a:r>
              <a:endParaRPr lang="en-US" dirty="0">
                <a:solidFill>
                  <a:schemeClr val="bg1"/>
                </a:solidFill>
              </a:endParaRPr>
            </a:p>
            <a:p>
              <a:r>
                <a:rPr lang="en-US" dirty="0">
                  <a:solidFill>
                    <a:schemeClr val="bg1"/>
                  </a:solidFill>
                  <a:hlinkClick r:id="rId7">
                    <a:extLst>
                      <a:ext uri="{A12FA001-AC4F-418D-AE19-62706E023703}">
                        <ahyp:hlinkClr xmlns:ahyp="http://schemas.microsoft.com/office/drawing/2018/hyperlinkcolor" val="tx"/>
                      </a:ext>
                    </a:extLst>
                  </a:hlinkClick>
                </a:rPr>
                <a:t>User - Free people icons</a:t>
              </a:r>
              <a:endParaRPr lang="en-US" dirty="0">
                <a:solidFill>
                  <a:schemeClr val="bg1"/>
                </a:solidFill>
              </a:endParaRPr>
            </a:p>
            <a:p>
              <a:r>
                <a:rPr lang="en-US" dirty="0">
                  <a:solidFill>
                    <a:schemeClr val="bg1"/>
                  </a:solidFill>
                  <a:hlinkClick r:id="rId8">
                    <a:extLst>
                      <a:ext uri="{A12FA001-AC4F-418D-AE19-62706E023703}">
                        <ahyp:hlinkClr xmlns:ahyp="http://schemas.microsoft.com/office/drawing/2018/hyperlinkcolor" val="tx"/>
                      </a:ext>
                    </a:extLst>
                  </a:hlinkClick>
                </a:rPr>
                <a:t>Target - Free marketing icons</a:t>
              </a:r>
              <a:endParaRPr lang="en-US" dirty="0">
                <a:solidFill>
                  <a:schemeClr val="bg1"/>
                </a:solidFill>
              </a:endParaRPr>
            </a:p>
            <a:p>
              <a:r>
                <a:rPr lang="en-US" dirty="0">
                  <a:solidFill>
                    <a:schemeClr val="bg1"/>
                  </a:solidFill>
                  <a:hlinkClick r:id="rId9">
                    <a:extLst>
                      <a:ext uri="{A12FA001-AC4F-418D-AE19-62706E023703}">
                        <ahyp:hlinkClr xmlns:ahyp="http://schemas.microsoft.com/office/drawing/2018/hyperlinkcolor" val="tx"/>
                      </a:ext>
                    </a:extLst>
                  </a:hlinkClick>
                </a:rPr>
                <a:t>Example - Free education icons</a:t>
              </a:r>
              <a:endParaRPr lang="en-US" dirty="0">
                <a:solidFill>
                  <a:schemeClr val="bg1"/>
                </a:solidFill>
              </a:endParaRPr>
            </a:p>
            <a:p>
              <a:r>
                <a:rPr lang="en-US" dirty="0">
                  <a:solidFill>
                    <a:schemeClr val="bg1"/>
                  </a:solidFill>
                  <a:hlinkClick r:id="rId10">
                    <a:extLst>
                      <a:ext uri="{A12FA001-AC4F-418D-AE19-62706E023703}">
                        <ahyp:hlinkClr xmlns:ahyp="http://schemas.microsoft.com/office/drawing/2018/hyperlinkcolor" val="tx"/>
                      </a:ext>
                    </a:extLst>
                  </a:hlinkClick>
                </a:rPr>
                <a:t>Lesson - Free education icons</a:t>
              </a:r>
              <a:endParaRPr lang="en-US" dirty="0">
                <a:solidFill>
                  <a:schemeClr val="bg1"/>
                </a:solidFill>
                <a:latin typeface="Montserrat" panose="00000500000000000000" pitchFamily="2" charset="0"/>
              </a:endParaRPr>
            </a:p>
          </p:txBody>
        </p:sp>
      </p:grpSp>
      <p:sp>
        <p:nvSpPr>
          <p:cNvPr id="11" name="Text Box 1">
            <a:extLst>
              <a:ext uri="{FF2B5EF4-FFF2-40B4-BE49-F238E27FC236}">
                <a16:creationId xmlns:a16="http://schemas.microsoft.com/office/drawing/2014/main" id="{706651A6-4A06-FFAD-97C9-BA75D1FC966D}"/>
              </a:ext>
            </a:extLst>
          </p:cNvPr>
          <p:cNvSpPr txBox="1"/>
          <p:nvPr/>
        </p:nvSpPr>
        <p:spPr>
          <a:xfrm>
            <a:off x="4891655" y="103430"/>
            <a:ext cx="2408689"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Sources</a:t>
            </a:r>
          </a:p>
        </p:txBody>
      </p:sp>
      <p:pic>
        <p:nvPicPr>
          <p:cNvPr id="16" name="Picture 15">
            <a:extLst>
              <a:ext uri="{FF2B5EF4-FFF2-40B4-BE49-F238E27FC236}">
                <a16:creationId xmlns:a16="http://schemas.microsoft.com/office/drawing/2014/main" id="{41C94124-8E76-5853-86ED-1FC0992F6D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8182" y="1635877"/>
            <a:ext cx="1111138" cy="1111138"/>
          </a:xfrm>
          <a:prstGeom prst="rect">
            <a:avLst/>
          </a:prstGeom>
        </p:spPr>
      </p:pic>
      <p:sp>
        <p:nvSpPr>
          <p:cNvPr id="17" name="TextBox 16">
            <a:extLst>
              <a:ext uri="{FF2B5EF4-FFF2-40B4-BE49-F238E27FC236}">
                <a16:creationId xmlns:a16="http://schemas.microsoft.com/office/drawing/2014/main" id="{C349D0FB-D1DB-A794-1AC6-C0F2408A5A1A}"/>
              </a:ext>
            </a:extLst>
          </p:cNvPr>
          <p:cNvSpPr txBox="1"/>
          <p:nvPr/>
        </p:nvSpPr>
        <p:spPr>
          <a:xfrm>
            <a:off x="4183127" y="2869196"/>
            <a:ext cx="4902304" cy="1200329"/>
          </a:xfrm>
          <a:prstGeom prst="rect">
            <a:avLst/>
          </a:prstGeom>
          <a:noFill/>
        </p:spPr>
        <p:txBody>
          <a:bodyPr wrap="none" rtlCol="0">
            <a:spAutoFit/>
          </a:bodyPr>
          <a:lstStyle/>
          <a:p>
            <a:r>
              <a:rPr lang="en-US" dirty="0">
                <a:solidFill>
                  <a:schemeClr val="bg1"/>
                </a:solidFill>
                <a:latin typeface="Montserrat" panose="00000500000000000000" pitchFamily="2" charset="0"/>
                <a:hlinkClick r:id="rId12">
                  <a:extLst>
                    <a:ext uri="{A12FA001-AC4F-418D-AE19-62706E023703}">
                      <ahyp:hlinkClr xmlns:ahyp="http://schemas.microsoft.com/office/drawing/2018/hyperlinkcolor" val="tx"/>
                    </a:ext>
                  </a:extLst>
                </a:hlinkClick>
              </a:rPr>
              <a:t>Youtube.com</a:t>
            </a:r>
            <a:endParaRPr lang="en-US" dirty="0">
              <a:solidFill>
                <a:schemeClr val="bg1"/>
              </a:solidFill>
              <a:latin typeface="Montserrat" panose="00000500000000000000" pitchFamily="2" charset="0"/>
            </a:endParaRPr>
          </a:p>
          <a:p>
            <a:r>
              <a:rPr lang="en-US" dirty="0">
                <a:solidFill>
                  <a:schemeClr val="bg1"/>
                </a:solidFill>
                <a:hlinkClick r:id="rId13">
                  <a:extLst>
                    <a:ext uri="{A12FA001-AC4F-418D-AE19-62706E023703}">
                      <ahyp:hlinkClr xmlns:ahyp="http://schemas.microsoft.com/office/drawing/2018/hyperlinkcolor" val="tx"/>
                    </a:ext>
                  </a:extLst>
                </a:hlinkClick>
              </a:rPr>
              <a:t>PowerPoint Slide Zoom Tutorial</a:t>
            </a:r>
            <a:endParaRPr lang="en-US" dirty="0">
              <a:solidFill>
                <a:schemeClr val="bg1"/>
              </a:solidFill>
            </a:endParaRPr>
          </a:p>
          <a:p>
            <a:r>
              <a:rPr lang="en-US" dirty="0">
                <a:solidFill>
                  <a:schemeClr val="bg1"/>
                </a:solidFill>
                <a:latin typeface="Montserrat" panose="00000500000000000000" pitchFamily="2" charset="0"/>
                <a:hlinkClick r:id="rId14">
                  <a:extLst>
                    <a:ext uri="{A12FA001-AC4F-418D-AE19-62706E023703}">
                      <ahyp:hlinkClr xmlns:ahyp="http://schemas.microsoft.com/office/drawing/2018/hyperlinkcolor" val="tx"/>
                    </a:ext>
                  </a:extLst>
                </a:hlinkClick>
              </a:rPr>
              <a:t>PRO Animated PowerPoint Presentation</a:t>
            </a:r>
            <a:endParaRPr lang="en-US" dirty="0">
              <a:solidFill>
                <a:schemeClr val="bg1"/>
              </a:solidFill>
              <a:latin typeface="Montserrat" panose="00000500000000000000" pitchFamily="2" charset="0"/>
            </a:endParaRPr>
          </a:p>
          <a:p>
            <a:r>
              <a:rPr lang="en-US" dirty="0">
                <a:solidFill>
                  <a:schemeClr val="bg1"/>
                </a:solidFill>
                <a:latin typeface="Montserrat" panose="00000500000000000000" pitchFamily="2" charset="0"/>
                <a:hlinkClick r:id="rId15">
                  <a:extLst>
                    <a:ext uri="{A12FA001-AC4F-418D-AE19-62706E023703}">
                      <ahyp:hlinkClr xmlns:ahyp="http://schemas.microsoft.com/office/drawing/2018/hyperlinkcolor" val="tx"/>
                    </a:ext>
                  </a:extLst>
                </a:hlinkClick>
              </a:rPr>
              <a:t>Animated PowerPoint Slide Tutorial</a:t>
            </a:r>
            <a:endParaRPr lang="en-US" dirty="0">
              <a:solidFill>
                <a:schemeClr val="bg1"/>
              </a:solidFill>
              <a:latin typeface="Montserrat" panose="00000500000000000000" pitchFamily="2" charset="0"/>
            </a:endParaRPr>
          </a:p>
        </p:txBody>
      </p:sp>
      <p:pic>
        <p:nvPicPr>
          <p:cNvPr id="19" name="Picture 18">
            <a:extLst>
              <a:ext uri="{FF2B5EF4-FFF2-40B4-BE49-F238E27FC236}">
                <a16:creationId xmlns:a16="http://schemas.microsoft.com/office/drawing/2014/main" id="{05635421-61BE-C3B0-F90E-D95DD4BD73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5451" y="4847651"/>
            <a:ext cx="1870804" cy="748944"/>
          </a:xfrm>
          <a:prstGeom prst="rect">
            <a:avLst/>
          </a:prstGeom>
        </p:spPr>
      </p:pic>
      <p:sp>
        <p:nvSpPr>
          <p:cNvPr id="20" name="TextBox 19">
            <a:extLst>
              <a:ext uri="{FF2B5EF4-FFF2-40B4-BE49-F238E27FC236}">
                <a16:creationId xmlns:a16="http://schemas.microsoft.com/office/drawing/2014/main" id="{5EDD805C-2B39-9F01-4BA4-1CCD85ED4A90}"/>
              </a:ext>
            </a:extLst>
          </p:cNvPr>
          <p:cNvSpPr txBox="1"/>
          <p:nvPr/>
        </p:nvSpPr>
        <p:spPr>
          <a:xfrm>
            <a:off x="255451" y="5520974"/>
            <a:ext cx="6813853" cy="923330"/>
          </a:xfrm>
          <a:prstGeom prst="rect">
            <a:avLst/>
          </a:prstGeom>
          <a:noFill/>
        </p:spPr>
        <p:txBody>
          <a:bodyPr wrap="none" rtlCol="0">
            <a:spAutoFit/>
          </a:bodyPr>
          <a:lstStyle/>
          <a:p>
            <a:r>
              <a:rPr lang="en-US" dirty="0">
                <a:solidFill>
                  <a:schemeClr val="bg1"/>
                </a:solidFill>
                <a:latin typeface="Montserrat" panose="00000500000000000000" pitchFamily="2" charset="0"/>
                <a:hlinkClick r:id="rId17">
                  <a:extLst>
                    <a:ext uri="{A12FA001-AC4F-418D-AE19-62706E023703}">
                      <ahyp:hlinkClr xmlns:ahyp="http://schemas.microsoft.com/office/drawing/2018/hyperlinkcolor" val="tx"/>
                    </a:ext>
                  </a:extLst>
                </a:hlinkClick>
              </a:rPr>
              <a:t>Freepik.com</a:t>
            </a:r>
            <a:endParaRPr lang="en-US" dirty="0">
              <a:solidFill>
                <a:schemeClr val="bg1"/>
              </a:solidFill>
              <a:latin typeface="Montserrat" panose="00000500000000000000" pitchFamily="2" charset="0"/>
            </a:endParaRPr>
          </a:p>
          <a:p>
            <a:r>
              <a:rPr lang="en-US" dirty="0">
                <a:solidFill>
                  <a:schemeClr val="bg1"/>
                </a:solidFill>
                <a:hlinkClick r:id="rId18">
                  <a:extLst>
                    <a:ext uri="{A12FA001-AC4F-418D-AE19-62706E023703}">
                      <ahyp:hlinkClr xmlns:ahyp="http://schemas.microsoft.com/office/drawing/2018/hyperlinkcolor" val="tx"/>
                    </a:ext>
                  </a:extLst>
                </a:hlinkClick>
              </a:rPr>
              <a:t>Briefcase Generic Glyph icon | </a:t>
            </a:r>
            <a:r>
              <a:rPr lang="en-US" dirty="0" err="1">
                <a:solidFill>
                  <a:schemeClr val="bg1"/>
                </a:solidFill>
                <a:hlinkClick r:id="rId18">
                  <a:extLst>
                    <a:ext uri="{A12FA001-AC4F-418D-AE19-62706E023703}">
                      <ahyp:hlinkClr xmlns:ahyp="http://schemas.microsoft.com/office/drawing/2018/hyperlinkcolor" val="tx"/>
                    </a:ext>
                  </a:extLst>
                </a:hlinkClick>
              </a:rPr>
              <a:t>Freepik</a:t>
            </a:r>
            <a:endParaRPr lang="en-US" dirty="0">
              <a:solidFill>
                <a:schemeClr val="bg1"/>
              </a:solidFill>
            </a:endParaRPr>
          </a:p>
          <a:p>
            <a:r>
              <a:rPr lang="en-US" dirty="0">
                <a:solidFill>
                  <a:schemeClr val="bg1"/>
                </a:solidFill>
                <a:hlinkClick r:id="rId19">
                  <a:extLst>
                    <a:ext uri="{A12FA001-AC4F-418D-AE19-62706E023703}">
                      <ahyp:hlinkClr xmlns:ahyp="http://schemas.microsoft.com/office/drawing/2018/hyperlinkcolor" val="tx"/>
                    </a:ext>
                  </a:extLst>
                </a:hlinkClick>
              </a:rPr>
              <a:t>Background abstract line digital design gradient template | Free Vector</a:t>
            </a:r>
            <a:endParaRPr lang="en-US" dirty="0">
              <a:solidFill>
                <a:schemeClr val="bg1"/>
              </a:solidFill>
              <a:latin typeface="Montserrat" panose="00000500000000000000" pitchFamily="2" charset="0"/>
            </a:endParaRPr>
          </a:p>
        </p:txBody>
      </p:sp>
      <p:pic>
        <p:nvPicPr>
          <p:cNvPr id="23" name="Picture 22" descr="Tata Motors logo in transparent PNG and vectorized SVG formats">
            <a:extLst>
              <a:ext uri="{FF2B5EF4-FFF2-40B4-BE49-F238E27FC236}">
                <a16:creationId xmlns:a16="http://schemas.microsoft.com/office/drawing/2014/main" id="{13175CB8-4702-C5C2-05FA-93BCBD256447}"/>
              </a:ext>
            </a:extLst>
          </p:cNvPr>
          <p:cNvPicPr>
            <a:picLocks noChangeAspect="1"/>
          </p:cNvPicPr>
          <p:nvPr/>
        </p:nvPicPr>
        <p:blipFill>
          <a:blip r:embed="rId20"/>
          <a:stretch>
            <a:fillRect/>
          </a:stretch>
        </p:blipFill>
        <p:spPr>
          <a:xfrm>
            <a:off x="5402597" y="4795778"/>
            <a:ext cx="1181698" cy="790102"/>
          </a:xfrm>
          <a:prstGeom prst="rect">
            <a:avLst/>
          </a:prstGeom>
          <a:solidFill>
            <a:schemeClr val="accent5">
              <a:lumMod val="40000"/>
              <a:lumOff val="60000"/>
            </a:schemeClr>
          </a:solidFill>
        </p:spPr>
      </p:pic>
      <p:sp>
        <p:nvSpPr>
          <p:cNvPr id="24" name="TextBox 23">
            <a:extLst>
              <a:ext uri="{FF2B5EF4-FFF2-40B4-BE49-F238E27FC236}">
                <a16:creationId xmlns:a16="http://schemas.microsoft.com/office/drawing/2014/main" id="{26120B96-A3A8-71F1-0C25-26A19BF03582}"/>
              </a:ext>
            </a:extLst>
          </p:cNvPr>
          <p:cNvSpPr txBox="1"/>
          <p:nvPr/>
        </p:nvSpPr>
        <p:spPr>
          <a:xfrm>
            <a:off x="6735396" y="4847651"/>
            <a:ext cx="5456604" cy="646331"/>
          </a:xfrm>
          <a:prstGeom prst="rect">
            <a:avLst/>
          </a:prstGeom>
          <a:noFill/>
        </p:spPr>
        <p:txBody>
          <a:bodyPr wrap="square" rtlCol="0">
            <a:spAutoFit/>
          </a:bodyPr>
          <a:lstStyle/>
          <a:p>
            <a:r>
              <a:rPr lang="en-US" dirty="0">
                <a:solidFill>
                  <a:schemeClr val="bg1"/>
                </a:solidFill>
                <a:hlinkClick r:id="rId21">
                  <a:extLst>
                    <a:ext uri="{A12FA001-AC4F-418D-AE19-62706E023703}">
                      <ahyp:hlinkClr xmlns:ahyp="http://schemas.microsoft.com/office/drawing/2018/hyperlinkcolor" val="tx"/>
                    </a:ext>
                  </a:extLst>
                </a:hlinkClick>
              </a:rPr>
              <a:t>Tata Jaguar and Land Rover Acquisition Unveiled A Journey of Automotive Mastery - </a:t>
            </a:r>
            <a:r>
              <a:rPr lang="en-US" dirty="0" err="1">
                <a:solidFill>
                  <a:schemeClr val="bg1"/>
                </a:solidFill>
                <a:hlinkClick r:id="rId21">
                  <a:extLst>
                    <a:ext uri="{A12FA001-AC4F-418D-AE19-62706E023703}">
                      <ahyp:hlinkClr xmlns:ahyp="http://schemas.microsoft.com/office/drawing/2018/hyperlinkcolor" val="tx"/>
                    </a:ext>
                  </a:extLst>
                </a:hlinkClick>
              </a:rPr>
              <a:t>TmbTata</a:t>
            </a:r>
            <a:r>
              <a:rPr lang="en-US" dirty="0">
                <a:solidFill>
                  <a:schemeClr val="bg1"/>
                </a:solidFill>
                <a:hlinkClick r:id="rId21">
                  <a:extLst>
                    <a:ext uri="{A12FA001-AC4F-418D-AE19-62706E023703}">
                      <ahyp:hlinkClr xmlns:ahyp="http://schemas.microsoft.com/office/drawing/2018/hyperlinkcolor" val="tx"/>
                    </a:ext>
                  </a:extLst>
                </a:hlinkClick>
              </a:rPr>
              <a:t> Motors</a:t>
            </a:r>
            <a:endParaRPr lang="en-US" dirty="0">
              <a:solidFill>
                <a:schemeClr val="bg1"/>
              </a:solidFill>
              <a:latin typeface="Montserrat" panose="00000500000000000000" pitchFamily="2" charset="0"/>
            </a:endParaRPr>
          </a:p>
        </p:txBody>
      </p:sp>
      <p:pic>
        <p:nvPicPr>
          <p:cNvPr id="30" name="Picture 29">
            <a:extLst>
              <a:ext uri="{FF2B5EF4-FFF2-40B4-BE49-F238E27FC236}">
                <a16:creationId xmlns:a16="http://schemas.microsoft.com/office/drawing/2014/main" id="{601D225D-97EE-A23D-3E97-C08B927EC3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19257" y="2227801"/>
            <a:ext cx="655308" cy="655308"/>
          </a:xfrm>
          <a:prstGeom prst="rect">
            <a:avLst/>
          </a:prstGeom>
        </p:spPr>
      </p:pic>
      <p:sp>
        <p:nvSpPr>
          <p:cNvPr id="31" name="TextBox 30">
            <a:extLst>
              <a:ext uri="{FF2B5EF4-FFF2-40B4-BE49-F238E27FC236}">
                <a16:creationId xmlns:a16="http://schemas.microsoft.com/office/drawing/2014/main" id="{171D99B8-3072-DF62-C67E-141A26780B14}"/>
              </a:ext>
            </a:extLst>
          </p:cNvPr>
          <p:cNvSpPr txBox="1"/>
          <p:nvPr/>
        </p:nvSpPr>
        <p:spPr>
          <a:xfrm>
            <a:off x="9463698" y="2370789"/>
            <a:ext cx="2728302" cy="369332"/>
          </a:xfrm>
          <a:prstGeom prst="rect">
            <a:avLst/>
          </a:prstGeom>
          <a:noFill/>
        </p:spPr>
        <p:txBody>
          <a:bodyPr wrap="square" rtlCol="0">
            <a:spAutoFit/>
          </a:bodyPr>
          <a:lstStyle/>
          <a:p>
            <a:r>
              <a:rPr lang="en-US" dirty="0" err="1">
                <a:solidFill>
                  <a:schemeClr val="bg1"/>
                </a:solidFill>
                <a:hlinkClick r:id="rId23">
                  <a:extLst>
                    <a:ext uri="{A12FA001-AC4F-418D-AE19-62706E023703}">
                      <ahyp:hlinkClr xmlns:ahyp="http://schemas.microsoft.com/office/drawing/2018/hyperlinkcolor" val="tx"/>
                    </a:ext>
                  </a:extLst>
                </a:hlinkClick>
              </a:rPr>
              <a:t>Vecteezy</a:t>
            </a:r>
            <a:endParaRPr lang="en-US" dirty="0">
              <a:solidFill>
                <a:schemeClr val="bg1"/>
              </a:solidFill>
              <a:latin typeface="Montserrat" panose="00000500000000000000" pitchFamily="2" charset="0"/>
            </a:endParaRPr>
          </a:p>
        </p:txBody>
      </p:sp>
      <p:pic>
        <p:nvPicPr>
          <p:cNvPr id="3" name="Picture 2">
            <a:extLst>
              <a:ext uri="{FF2B5EF4-FFF2-40B4-BE49-F238E27FC236}">
                <a16:creationId xmlns:a16="http://schemas.microsoft.com/office/drawing/2014/main" id="{01CB74EA-AED1-7458-A1A1-1E3C4A113B33}"/>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497565" y="3130971"/>
            <a:ext cx="1183174" cy="1183174"/>
          </a:xfrm>
          <a:prstGeom prst="rect">
            <a:avLst/>
          </a:prstGeom>
        </p:spPr>
      </p:pic>
    </p:spTree>
    <p:extLst>
      <p:ext uri="{BB962C8B-B14F-4D97-AF65-F5344CB8AC3E}">
        <p14:creationId xmlns:p14="http://schemas.microsoft.com/office/powerpoint/2010/main" val="221897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6AC10-2CAB-1B08-FF3A-604759836B79}"/>
              </a:ext>
            </a:extLst>
          </p:cNvPr>
          <p:cNvPicPr>
            <a:picLocks noChangeAspect="1"/>
          </p:cNvPicPr>
          <p:nvPr/>
        </p:nvPicPr>
        <p:blipFill>
          <a:blip r:embed="rId3"/>
          <a:stretch>
            <a:fillRect/>
          </a:stretch>
        </p:blipFill>
        <p:spPr>
          <a:xfrm>
            <a:off x="242061" y="0"/>
            <a:ext cx="11428477" cy="6858000"/>
          </a:xfrm>
          <a:prstGeom prst="rect">
            <a:avLst/>
          </a:prstGeom>
        </p:spPr>
      </p:pic>
      <p:sp>
        <p:nvSpPr>
          <p:cNvPr id="6" name="Freeform: Shape 5">
            <a:extLst>
              <a:ext uri="{FF2B5EF4-FFF2-40B4-BE49-F238E27FC236}">
                <a16:creationId xmlns:a16="http://schemas.microsoft.com/office/drawing/2014/main" id="{13A51D5B-A108-C7B6-922C-44C8117B435A}"/>
              </a:ext>
            </a:extLst>
          </p:cNvPr>
          <p:cNvSpPr/>
          <p:nvPr/>
        </p:nvSpPr>
        <p:spPr>
          <a:xfrm>
            <a:off x="0" y="0"/>
            <a:ext cx="12192000" cy="6858000"/>
          </a:xfrm>
          <a:custGeom>
            <a:avLst/>
            <a:gdLst/>
            <a:ahLst/>
            <a:cxnLst/>
            <a:rect l="l" t="t" r="r" b="b"/>
            <a:pathLst>
              <a:path w="12192000" h="6858000">
                <a:moveTo>
                  <a:pt x="4635697" y="3149604"/>
                </a:moveTo>
                <a:lnTo>
                  <a:pt x="4806919" y="3532814"/>
                </a:lnTo>
                <a:lnTo>
                  <a:pt x="4464476" y="3532814"/>
                </a:lnTo>
                <a:close/>
                <a:moveTo>
                  <a:pt x="7889761" y="3132278"/>
                </a:moveTo>
                <a:cubicBezTo>
                  <a:pt x="7946155" y="3132278"/>
                  <a:pt x="7997114" y="3145018"/>
                  <a:pt x="8042637" y="3170497"/>
                </a:cubicBezTo>
                <a:cubicBezTo>
                  <a:pt x="8088160" y="3195977"/>
                  <a:pt x="8123831" y="3231308"/>
                  <a:pt x="8149650" y="3276492"/>
                </a:cubicBezTo>
                <a:cubicBezTo>
                  <a:pt x="8175469" y="3321675"/>
                  <a:pt x="8188379" y="3372124"/>
                  <a:pt x="8188379" y="3427839"/>
                </a:cubicBezTo>
                <a:cubicBezTo>
                  <a:pt x="8188379" y="3483554"/>
                  <a:pt x="8175469" y="3534003"/>
                  <a:pt x="8149650" y="3579186"/>
                </a:cubicBezTo>
                <a:cubicBezTo>
                  <a:pt x="8123831" y="3624370"/>
                  <a:pt x="8088160" y="3659701"/>
                  <a:pt x="8042637" y="3685181"/>
                </a:cubicBezTo>
                <a:cubicBezTo>
                  <a:pt x="7997114" y="3710660"/>
                  <a:pt x="7946155" y="3723400"/>
                  <a:pt x="7889761" y="3723400"/>
                </a:cubicBezTo>
                <a:cubicBezTo>
                  <a:pt x="7833366" y="3723400"/>
                  <a:pt x="7782237" y="3710660"/>
                  <a:pt x="7736375" y="3685181"/>
                </a:cubicBezTo>
                <a:cubicBezTo>
                  <a:pt x="7690512" y="3659701"/>
                  <a:pt x="7654501" y="3624370"/>
                  <a:pt x="7628342" y="3579186"/>
                </a:cubicBezTo>
                <a:cubicBezTo>
                  <a:pt x="7602184" y="3534003"/>
                  <a:pt x="7589104" y="3483554"/>
                  <a:pt x="7589104" y="3427839"/>
                </a:cubicBezTo>
                <a:cubicBezTo>
                  <a:pt x="7589104" y="3372124"/>
                  <a:pt x="7602184" y="3321675"/>
                  <a:pt x="7628342" y="3276492"/>
                </a:cubicBezTo>
                <a:cubicBezTo>
                  <a:pt x="7654501" y="3231308"/>
                  <a:pt x="7690512" y="3195977"/>
                  <a:pt x="7736375" y="3170497"/>
                </a:cubicBezTo>
                <a:cubicBezTo>
                  <a:pt x="7782237" y="3145018"/>
                  <a:pt x="7833366" y="3132278"/>
                  <a:pt x="7889761" y="3132278"/>
                </a:cubicBezTo>
                <a:close/>
                <a:moveTo>
                  <a:pt x="8429028" y="3071128"/>
                </a:moveTo>
                <a:lnTo>
                  <a:pt x="8429028" y="3479817"/>
                </a:lnTo>
                <a:cubicBezTo>
                  <a:pt x="8429028" y="3581055"/>
                  <a:pt x="8454846" y="3658172"/>
                  <a:pt x="8506485" y="3711170"/>
                </a:cubicBezTo>
                <a:cubicBezTo>
                  <a:pt x="8558123" y="3764167"/>
                  <a:pt x="8630144" y="3790665"/>
                  <a:pt x="8722550" y="3790665"/>
                </a:cubicBezTo>
                <a:cubicBezTo>
                  <a:pt x="8814955" y="3790665"/>
                  <a:pt x="8886807" y="3764167"/>
                  <a:pt x="8938106" y="3711170"/>
                </a:cubicBezTo>
                <a:cubicBezTo>
                  <a:pt x="8989404" y="3658172"/>
                  <a:pt x="9015053" y="3581055"/>
                  <a:pt x="9015053" y="3479817"/>
                </a:cubicBezTo>
                <a:lnTo>
                  <a:pt x="9015053" y="3071128"/>
                </a:lnTo>
                <a:lnTo>
                  <a:pt x="8941673" y="3071128"/>
                </a:lnTo>
                <a:lnTo>
                  <a:pt x="8941673" y="3476759"/>
                </a:lnTo>
                <a:cubicBezTo>
                  <a:pt x="8941673" y="3559652"/>
                  <a:pt x="8922988" y="3621482"/>
                  <a:pt x="8885618" y="3662249"/>
                </a:cubicBezTo>
                <a:cubicBezTo>
                  <a:pt x="8848248" y="3703016"/>
                  <a:pt x="8793892" y="3723400"/>
                  <a:pt x="8722550" y="3723400"/>
                </a:cubicBezTo>
                <a:cubicBezTo>
                  <a:pt x="8651887" y="3723400"/>
                  <a:pt x="8597870" y="3703016"/>
                  <a:pt x="8560502" y="3662249"/>
                </a:cubicBezTo>
                <a:cubicBezTo>
                  <a:pt x="8523132" y="3621482"/>
                  <a:pt x="8504446" y="3559652"/>
                  <a:pt x="8504446" y="3476759"/>
                </a:cubicBezTo>
                <a:lnTo>
                  <a:pt x="8504446" y="3071128"/>
                </a:lnTo>
                <a:close/>
                <a:moveTo>
                  <a:pt x="6815026" y="3071128"/>
                </a:moveTo>
                <a:lnTo>
                  <a:pt x="7100396" y="3537910"/>
                </a:lnTo>
                <a:lnTo>
                  <a:pt x="7100396" y="3784550"/>
                </a:lnTo>
                <a:lnTo>
                  <a:pt x="7174795" y="3784550"/>
                </a:lnTo>
                <a:lnTo>
                  <a:pt x="7174795" y="3537910"/>
                </a:lnTo>
                <a:lnTo>
                  <a:pt x="7460164" y="3071128"/>
                </a:lnTo>
                <a:lnTo>
                  <a:pt x="7384745" y="3071128"/>
                </a:lnTo>
                <a:lnTo>
                  <a:pt x="7140144" y="3471663"/>
                </a:lnTo>
                <a:lnTo>
                  <a:pt x="6895541" y="3071128"/>
                </a:lnTo>
                <a:close/>
                <a:moveTo>
                  <a:pt x="5949118" y="3071128"/>
                </a:moveTo>
                <a:lnTo>
                  <a:pt x="5949118" y="3784550"/>
                </a:lnTo>
                <a:lnTo>
                  <a:pt x="6024537" y="3784550"/>
                </a:lnTo>
                <a:lnTo>
                  <a:pt x="6024537" y="3597022"/>
                </a:lnTo>
                <a:lnTo>
                  <a:pt x="6170279" y="3449242"/>
                </a:lnTo>
                <a:lnTo>
                  <a:pt x="6461763" y="3784550"/>
                </a:lnTo>
                <a:lnTo>
                  <a:pt x="6551451" y="3784550"/>
                </a:lnTo>
                <a:lnTo>
                  <a:pt x="6221238" y="3394206"/>
                </a:lnTo>
                <a:lnTo>
                  <a:pt x="6530048" y="3071128"/>
                </a:lnTo>
                <a:lnTo>
                  <a:pt x="6443418" y="3071128"/>
                </a:lnTo>
                <a:lnTo>
                  <a:pt x="6024537" y="3502239"/>
                </a:lnTo>
                <a:lnTo>
                  <a:pt x="6024537" y="3071128"/>
                </a:lnTo>
                <a:close/>
                <a:moveTo>
                  <a:pt x="5120444" y="3071128"/>
                </a:moveTo>
                <a:lnTo>
                  <a:pt x="5120444" y="3784550"/>
                </a:lnTo>
                <a:lnTo>
                  <a:pt x="5195862" y="3784550"/>
                </a:lnTo>
                <a:lnTo>
                  <a:pt x="5195862" y="3205659"/>
                </a:lnTo>
                <a:lnTo>
                  <a:pt x="5654491" y="3784550"/>
                </a:lnTo>
                <a:lnTo>
                  <a:pt x="5716661" y="3784550"/>
                </a:lnTo>
                <a:lnTo>
                  <a:pt x="5716661" y="3071128"/>
                </a:lnTo>
                <a:lnTo>
                  <a:pt x="5642261" y="3071128"/>
                </a:lnTo>
                <a:lnTo>
                  <a:pt x="5642261" y="3650019"/>
                </a:lnTo>
                <a:lnTo>
                  <a:pt x="5182613" y="3071128"/>
                </a:lnTo>
                <a:close/>
                <a:moveTo>
                  <a:pt x="4599007" y="3071128"/>
                </a:moveTo>
                <a:lnTo>
                  <a:pt x="4272871" y="3784550"/>
                </a:lnTo>
                <a:lnTo>
                  <a:pt x="4351347" y="3784550"/>
                </a:lnTo>
                <a:lnTo>
                  <a:pt x="4436958" y="3593964"/>
                </a:lnTo>
                <a:lnTo>
                  <a:pt x="4834436" y="3593964"/>
                </a:lnTo>
                <a:lnTo>
                  <a:pt x="4920048" y="3784550"/>
                </a:lnTo>
                <a:lnTo>
                  <a:pt x="4999542" y="3784550"/>
                </a:lnTo>
                <a:lnTo>
                  <a:pt x="4673406" y="3071128"/>
                </a:lnTo>
                <a:close/>
                <a:moveTo>
                  <a:pt x="3558343" y="3071128"/>
                </a:moveTo>
                <a:lnTo>
                  <a:pt x="3558343" y="3784550"/>
                </a:lnTo>
                <a:lnTo>
                  <a:pt x="3633762" y="3784550"/>
                </a:lnTo>
                <a:lnTo>
                  <a:pt x="3633762" y="3455357"/>
                </a:lnTo>
                <a:lnTo>
                  <a:pt x="4080161" y="3455357"/>
                </a:lnTo>
                <a:lnTo>
                  <a:pt x="4080161" y="3784550"/>
                </a:lnTo>
                <a:lnTo>
                  <a:pt x="4154561" y="3784550"/>
                </a:lnTo>
                <a:lnTo>
                  <a:pt x="4154561" y="3071128"/>
                </a:lnTo>
                <a:lnTo>
                  <a:pt x="4080161" y="3071128"/>
                </a:lnTo>
                <a:lnTo>
                  <a:pt x="4080161" y="3389110"/>
                </a:lnTo>
                <a:lnTo>
                  <a:pt x="3633762" y="3389110"/>
                </a:lnTo>
                <a:lnTo>
                  <a:pt x="3633762" y="3071128"/>
                </a:lnTo>
                <a:close/>
                <a:moveTo>
                  <a:pt x="2865209" y="3071128"/>
                </a:moveTo>
                <a:lnTo>
                  <a:pt x="2865209" y="3136355"/>
                </a:lnTo>
                <a:lnTo>
                  <a:pt x="3115926" y="3136355"/>
                </a:lnTo>
                <a:lnTo>
                  <a:pt x="3115926" y="3784550"/>
                </a:lnTo>
                <a:lnTo>
                  <a:pt x="3191345" y="3784550"/>
                </a:lnTo>
                <a:lnTo>
                  <a:pt x="3191345" y="3136355"/>
                </a:lnTo>
                <a:lnTo>
                  <a:pt x="3442062" y="3136355"/>
                </a:lnTo>
                <a:lnTo>
                  <a:pt x="3442062" y="3071128"/>
                </a:lnTo>
                <a:close/>
                <a:moveTo>
                  <a:pt x="7889761" y="3065013"/>
                </a:moveTo>
                <a:cubicBezTo>
                  <a:pt x="7819098" y="3065013"/>
                  <a:pt x="7755059" y="3080810"/>
                  <a:pt x="7697646" y="3112404"/>
                </a:cubicBezTo>
                <a:cubicBezTo>
                  <a:pt x="7640233" y="3143999"/>
                  <a:pt x="7595389" y="3187314"/>
                  <a:pt x="7563115" y="3242349"/>
                </a:cubicBezTo>
                <a:cubicBezTo>
                  <a:pt x="7530841" y="3297384"/>
                  <a:pt x="7514704" y="3359215"/>
                  <a:pt x="7514704" y="3427839"/>
                </a:cubicBezTo>
                <a:cubicBezTo>
                  <a:pt x="7514704" y="3496463"/>
                  <a:pt x="7530841" y="3558293"/>
                  <a:pt x="7563115" y="3613329"/>
                </a:cubicBezTo>
                <a:cubicBezTo>
                  <a:pt x="7595389" y="3668364"/>
                  <a:pt x="7640233" y="3711679"/>
                  <a:pt x="7697646" y="3743274"/>
                </a:cubicBezTo>
                <a:cubicBezTo>
                  <a:pt x="7755059" y="3774868"/>
                  <a:pt x="7819098" y="3790665"/>
                  <a:pt x="7889761" y="3790665"/>
                </a:cubicBezTo>
                <a:cubicBezTo>
                  <a:pt x="7960423" y="3790665"/>
                  <a:pt x="8024122" y="3775038"/>
                  <a:pt x="8080856" y="3743783"/>
                </a:cubicBezTo>
                <a:cubicBezTo>
                  <a:pt x="8137590" y="3712528"/>
                  <a:pt x="8182264" y="3669213"/>
                  <a:pt x="8214877" y="3613838"/>
                </a:cubicBezTo>
                <a:cubicBezTo>
                  <a:pt x="8247491" y="3558463"/>
                  <a:pt x="8263798" y="3496463"/>
                  <a:pt x="8263798" y="3427839"/>
                </a:cubicBezTo>
                <a:cubicBezTo>
                  <a:pt x="8263798" y="3359215"/>
                  <a:pt x="8247491" y="3297215"/>
                  <a:pt x="8214877" y="3241839"/>
                </a:cubicBezTo>
                <a:cubicBezTo>
                  <a:pt x="8182264" y="3186464"/>
                  <a:pt x="8137590" y="3143149"/>
                  <a:pt x="8080856" y="3111895"/>
                </a:cubicBezTo>
                <a:cubicBezTo>
                  <a:pt x="8024122" y="3080640"/>
                  <a:pt x="7960423" y="3065013"/>
                  <a:pt x="7889761" y="3065013"/>
                </a:cubicBezTo>
                <a:close/>
                <a:moveTo>
                  <a:pt x="0" y="0"/>
                </a:moveTo>
                <a:lnTo>
                  <a:pt x="12192000" y="0"/>
                </a:lnTo>
                <a:lnTo>
                  <a:pt x="12192000"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B592D5F4-3F8B-A812-98C1-C52B46F20568}"/>
              </a:ext>
            </a:extLst>
          </p:cNvPr>
          <p:cNvGrpSpPr/>
          <p:nvPr/>
        </p:nvGrpSpPr>
        <p:grpSpPr>
          <a:xfrm>
            <a:off x="-1" y="6242768"/>
            <a:ext cx="1178805" cy="481902"/>
            <a:chOff x="-1" y="6242768"/>
            <a:chExt cx="1178805" cy="481902"/>
          </a:xfrm>
        </p:grpSpPr>
        <p:sp>
          <p:nvSpPr>
            <p:cNvPr id="7" name="Text Box 1">
              <a:extLst>
                <a:ext uri="{FF2B5EF4-FFF2-40B4-BE49-F238E27FC236}">
                  <a16:creationId xmlns:a16="http://schemas.microsoft.com/office/drawing/2014/main" id="{4FF5622E-A266-49DE-3062-E5BE8566FF58}"/>
                </a:ext>
              </a:extLst>
            </p:cNvPr>
            <p:cNvSpPr txBox="1"/>
            <p:nvPr/>
          </p:nvSpPr>
          <p:spPr>
            <a:xfrm>
              <a:off x="-1" y="6263005"/>
              <a:ext cx="1178805" cy="461665"/>
            </a:xfrm>
            <a:prstGeom prst="rect">
              <a:avLst/>
            </a:prstGeom>
            <a:solidFill>
              <a:schemeClr val="tx1">
                <a:alpha val="24000"/>
              </a:schemeClr>
            </a:solidFill>
          </p:spPr>
          <p:txBody>
            <a:bodyPr wrap="square" rtlCol="0">
              <a:spAutoFit/>
            </a:bodyPr>
            <a:lstStyle/>
            <a:p>
              <a:r>
                <a:rPr lang="en-US" sz="1200" dirty="0">
                  <a:ln w="3175" cmpd="sng">
                    <a:solidFill>
                      <a:schemeClr val="bg1"/>
                    </a:solidFill>
                    <a:prstDash val="solid"/>
                  </a:ln>
                  <a:noFill/>
                  <a:latin typeface="Montserrat" panose="00000500000000000000" charset="0"/>
                  <a:cs typeface="Montserrat" panose="00000500000000000000" charset="0"/>
                </a:rPr>
                <a:t>    By Vardaan</a:t>
              </a:r>
            </a:p>
          </p:txBody>
        </p:sp>
        <p:pic>
          <p:nvPicPr>
            <p:cNvPr id="8" name="Picture 7">
              <a:extLst>
                <a:ext uri="{FF2B5EF4-FFF2-40B4-BE49-F238E27FC236}">
                  <a16:creationId xmlns:a16="http://schemas.microsoft.com/office/drawing/2014/main" id="{4305A829-427C-DDF7-CC7E-EA77A59A4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42768"/>
              <a:ext cx="286694" cy="286694"/>
            </a:xfrm>
            <a:prstGeom prst="rect">
              <a:avLst/>
            </a:prstGeom>
          </p:spPr>
        </p:pic>
      </p:grpSp>
    </p:spTree>
    <p:extLst>
      <p:ext uri="{BB962C8B-B14F-4D97-AF65-F5344CB8AC3E}">
        <p14:creationId xmlns:p14="http://schemas.microsoft.com/office/powerpoint/2010/main" val="2126954232"/>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85366B1E-5EB1-EE8F-C274-FFE44A251DD6}"/>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482DBAAE-8B20-DEAF-5A8D-6D0E8B33CD53}"/>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6" name="Oval 5">
            <a:extLst>
              <a:ext uri="{FF2B5EF4-FFF2-40B4-BE49-F238E27FC236}">
                <a16:creationId xmlns:a16="http://schemas.microsoft.com/office/drawing/2014/main" id="{DCE268A6-FE44-A279-C9EF-1D2B6287E14B}"/>
              </a:ext>
            </a:extLst>
          </p:cNvPr>
          <p:cNvSpPr/>
          <p:nvPr/>
        </p:nvSpPr>
        <p:spPr>
          <a:xfrm>
            <a:off x="3359506" y="692509"/>
            <a:ext cx="5472988" cy="5472982"/>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B11725-6697-7208-248D-FACEE1381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767" y="1879766"/>
            <a:ext cx="3098464" cy="3098464"/>
          </a:xfrm>
          <a:prstGeom prst="rect">
            <a:avLst/>
          </a:prstGeom>
        </p:spPr>
      </p:pic>
    </p:spTree>
    <p:extLst>
      <p:ext uri="{BB962C8B-B14F-4D97-AF65-F5344CB8AC3E}">
        <p14:creationId xmlns:p14="http://schemas.microsoft.com/office/powerpoint/2010/main" val="48755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13B700F2-83D4-D788-D375-C2A813FB7388}"/>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8A288D8A-D1EC-26D8-0C3E-0A5D2524012D}"/>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1649DF-81A3-45C2-DC44-AA677FAB7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F13FEA8E-507F-C619-4A35-681BDDD9C51C}"/>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pic>
        <p:nvPicPr>
          <p:cNvPr id="8" name="Picture 7">
            <a:extLst>
              <a:ext uri="{FF2B5EF4-FFF2-40B4-BE49-F238E27FC236}">
                <a16:creationId xmlns:a16="http://schemas.microsoft.com/office/drawing/2014/main" id="{59692857-D234-2CF4-0ECE-30C88419F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07" y="0"/>
            <a:ext cx="965200" cy="965200"/>
          </a:xfrm>
          <a:prstGeom prst="rect">
            <a:avLst/>
          </a:prstGeom>
        </p:spPr>
      </p:pic>
      <p:sp>
        <p:nvSpPr>
          <p:cNvPr id="3" name="Text Box 1">
            <a:extLst>
              <a:ext uri="{FF2B5EF4-FFF2-40B4-BE49-F238E27FC236}">
                <a16:creationId xmlns:a16="http://schemas.microsoft.com/office/drawing/2014/main" id="{BFD8516A-A352-6995-EEF9-FF1E740547BC}"/>
              </a:ext>
            </a:extLst>
          </p:cNvPr>
          <p:cNvSpPr txBox="1"/>
          <p:nvPr/>
        </p:nvSpPr>
        <p:spPr>
          <a:xfrm>
            <a:off x="4071296" y="183497"/>
            <a:ext cx="5412897"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Who is Ratan Tata</a:t>
            </a:r>
          </a:p>
        </p:txBody>
      </p:sp>
      <p:pic>
        <p:nvPicPr>
          <p:cNvPr id="4" name="Picture 3" descr="Ratan Tata Birthday Special: 5 Less Known Things About The Business ...">
            <a:extLst>
              <a:ext uri="{FF2B5EF4-FFF2-40B4-BE49-F238E27FC236}">
                <a16:creationId xmlns:a16="http://schemas.microsoft.com/office/drawing/2014/main" id="{29CBC071-41EB-B8BA-3600-BC9C3FF458FB}"/>
              </a:ext>
            </a:extLst>
          </p:cNvPr>
          <p:cNvPicPr>
            <a:picLocks noChangeAspect="1"/>
          </p:cNvPicPr>
          <p:nvPr/>
        </p:nvPicPr>
        <p:blipFill>
          <a:blip r:embed="rId6"/>
          <a:srcRect l="32367" t="-1968" r="11768" b="1127"/>
          <a:stretch>
            <a:fillRect/>
          </a:stretch>
        </p:blipFill>
        <p:spPr>
          <a:xfrm>
            <a:off x="1584960" y="2006600"/>
            <a:ext cx="2797649" cy="2844800"/>
          </a:xfrm>
          <a:prstGeom prst="roundRect">
            <a:avLst/>
          </a:prstGeom>
        </p:spPr>
      </p:pic>
      <p:sp>
        <p:nvSpPr>
          <p:cNvPr id="5" name="Rectangle: Rounded Corners 4">
            <a:extLst>
              <a:ext uri="{FF2B5EF4-FFF2-40B4-BE49-F238E27FC236}">
                <a16:creationId xmlns:a16="http://schemas.microsoft.com/office/drawing/2014/main" id="{D3303A4B-7279-FBE8-3575-64B39C9B7B49}"/>
              </a:ext>
            </a:extLst>
          </p:cNvPr>
          <p:cNvSpPr/>
          <p:nvPr/>
        </p:nvSpPr>
        <p:spPr>
          <a:xfrm>
            <a:off x="4767810" y="2006600"/>
            <a:ext cx="4453192" cy="1044608"/>
          </a:xfrm>
          <a:prstGeom prst="roundRect">
            <a:avLst/>
          </a:prstGeom>
          <a:solidFill>
            <a:srgbClr val="FF5050"/>
          </a:solidFill>
          <a:ln>
            <a:noFill/>
          </a:ln>
          <a:effectLst>
            <a:outerShdw blurRad="50800" dist="38100" dir="2700000" sx="108000" sy="108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n w="3175" cmpd="sng">
                  <a:solidFill>
                    <a:schemeClr val="bg1"/>
                  </a:solidFill>
                  <a:prstDash val="solid"/>
                </a:ln>
                <a:noFill/>
                <a:latin typeface="Montserrat" panose="00000500000000000000" charset="0"/>
                <a:cs typeface="Montserrat" panose="00000500000000000000" charset="0"/>
              </a:rPr>
              <a:t>Ratan Tata — Humble. Visionary. Ethical.</a:t>
            </a:r>
          </a:p>
        </p:txBody>
      </p:sp>
      <p:sp>
        <p:nvSpPr>
          <p:cNvPr id="6" name="Rectangle: Rounded Corners 5">
            <a:extLst>
              <a:ext uri="{FF2B5EF4-FFF2-40B4-BE49-F238E27FC236}">
                <a16:creationId xmlns:a16="http://schemas.microsoft.com/office/drawing/2014/main" id="{CB12988F-7CD6-642C-5772-BE336A2D3EC4}"/>
              </a:ext>
            </a:extLst>
          </p:cNvPr>
          <p:cNvSpPr/>
          <p:nvPr/>
        </p:nvSpPr>
        <p:spPr>
          <a:xfrm>
            <a:off x="4767810" y="3188902"/>
            <a:ext cx="4453192" cy="1662497"/>
          </a:xfrm>
          <a:prstGeom prst="roundRect">
            <a:avLst/>
          </a:prstGeom>
          <a:solidFill>
            <a:schemeClr val="accent1">
              <a:lumMod val="75000"/>
            </a:schemeClr>
          </a:solidFill>
          <a:ln>
            <a:noFill/>
          </a:ln>
          <a:effectLst>
            <a:outerShdw blurRad="50800" dist="38100" dir="2700000" sx="108000" sy="108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Ratan Tata is an Indian industrialist and former Chairman of Tata Sons, known for his quiet leadership, integrity, and people‑first approach. He transformed the Tata Group into a global powerhouse while living a life rooted in simplicity and compassion.</a:t>
            </a:r>
            <a:endParaRPr lang="en-US" sz="1600" dirty="0">
              <a:effectLst/>
            </a:endParaRPr>
          </a:p>
        </p:txBody>
      </p:sp>
    </p:spTree>
    <p:extLst>
      <p:ext uri="{BB962C8B-B14F-4D97-AF65-F5344CB8AC3E}">
        <p14:creationId xmlns:p14="http://schemas.microsoft.com/office/powerpoint/2010/main" val="394785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5E292D3C-C0D9-A58C-B0B6-300339DD5E05}"/>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94B7F69B-C6B3-0C7D-D89D-3CB46A406D12}"/>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Oval 2">
            <a:extLst>
              <a:ext uri="{FF2B5EF4-FFF2-40B4-BE49-F238E27FC236}">
                <a16:creationId xmlns:a16="http://schemas.microsoft.com/office/drawing/2014/main" id="{DBC64BE6-394D-2F4D-A112-5BAF95AE1078}"/>
              </a:ext>
            </a:extLst>
          </p:cNvPr>
          <p:cNvSpPr/>
          <p:nvPr/>
        </p:nvSpPr>
        <p:spPr>
          <a:xfrm>
            <a:off x="2894890" y="429695"/>
            <a:ext cx="5998620" cy="5998614"/>
          </a:xfrm>
          <a:prstGeom prst="ellipse">
            <a:avLst/>
          </a:prstGeom>
          <a:solidFill>
            <a:schemeClr val="tx1">
              <a:alpha val="35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DB24F6-CE85-1EDB-33E0-64CA0FD85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898" y="877699"/>
            <a:ext cx="5102602" cy="5102602"/>
          </a:xfrm>
          <a:prstGeom prst="rect">
            <a:avLst/>
          </a:prstGeom>
          <a:noFill/>
        </p:spPr>
      </p:pic>
    </p:spTree>
    <p:extLst>
      <p:ext uri="{BB962C8B-B14F-4D97-AF65-F5344CB8AC3E}">
        <p14:creationId xmlns:p14="http://schemas.microsoft.com/office/powerpoint/2010/main" val="340297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B002377-FE02-D5D3-2D31-5B1598918FE3}"/>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2B0E9EB1-D58D-14E0-848A-A18D84DCCA64}"/>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0D83C55-F841-B3F6-9DDD-DFAFD5BAC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E057956C-AA4A-849D-A5CD-23D5F51E988A}"/>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Text Box 1">
            <a:extLst>
              <a:ext uri="{FF2B5EF4-FFF2-40B4-BE49-F238E27FC236}">
                <a16:creationId xmlns:a16="http://schemas.microsoft.com/office/drawing/2014/main" id="{E5625CFD-C7FF-DBFE-89D3-8CC628C526CB}"/>
              </a:ext>
            </a:extLst>
          </p:cNvPr>
          <p:cNvSpPr txBox="1"/>
          <p:nvPr/>
        </p:nvSpPr>
        <p:spPr>
          <a:xfrm>
            <a:off x="4071296" y="183497"/>
            <a:ext cx="5568004"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When Less is More</a:t>
            </a:r>
          </a:p>
        </p:txBody>
      </p:sp>
      <p:pic>
        <p:nvPicPr>
          <p:cNvPr id="2" name="Picture 1">
            <a:extLst>
              <a:ext uri="{FF2B5EF4-FFF2-40B4-BE49-F238E27FC236}">
                <a16:creationId xmlns:a16="http://schemas.microsoft.com/office/drawing/2014/main" id="{9019B4D0-3FEB-4D2B-0D60-E6021D94B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07" y="-86102"/>
            <a:ext cx="1292232" cy="1292232"/>
          </a:xfrm>
          <a:prstGeom prst="rect">
            <a:avLst/>
          </a:prstGeom>
          <a:noFill/>
        </p:spPr>
      </p:pic>
      <p:graphicFrame>
        <p:nvGraphicFramePr>
          <p:cNvPr id="12" name="Diagram 11">
            <a:extLst>
              <a:ext uri="{FF2B5EF4-FFF2-40B4-BE49-F238E27FC236}">
                <a16:creationId xmlns:a16="http://schemas.microsoft.com/office/drawing/2014/main" id="{02DE105E-1B60-D004-EB1A-0CFFDF02E90E}"/>
              </a:ext>
            </a:extLst>
          </p:cNvPr>
          <p:cNvGraphicFramePr/>
          <p:nvPr>
            <p:extLst>
              <p:ext uri="{D42A27DB-BD31-4B8C-83A1-F6EECF244321}">
                <p14:modId xmlns:p14="http://schemas.microsoft.com/office/powerpoint/2010/main" val="3726824499"/>
              </p:ext>
            </p:extLst>
          </p:nvPr>
        </p:nvGraphicFramePr>
        <p:xfrm>
          <a:off x="653236" y="1039040"/>
          <a:ext cx="11099800" cy="54807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8964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graphicEl>
                                              <a:dgm id="{68C2BDD1-ABB7-4A5D-A6E9-AB0E942C8EA9}"/>
                                            </p:graphicEl>
                                          </p:spTgt>
                                        </p:tgtEl>
                                        <p:attrNameLst>
                                          <p:attrName>style.visibility</p:attrName>
                                        </p:attrNameLst>
                                      </p:cBhvr>
                                      <p:to>
                                        <p:strVal val="visible"/>
                                      </p:to>
                                    </p:set>
                                    <p:animEffect transition="in" filter="fade">
                                      <p:cBhvr>
                                        <p:cTn id="7" dur="1000"/>
                                        <p:tgtEl>
                                          <p:spTgt spid="12">
                                            <p:graphicEl>
                                              <a:dgm id="{68C2BDD1-ABB7-4A5D-A6E9-AB0E942C8EA9}"/>
                                            </p:graphicEl>
                                          </p:spTgt>
                                        </p:tgtEl>
                                      </p:cBhvr>
                                    </p:animEffect>
                                    <p:anim calcmode="lin" valueType="num">
                                      <p:cBhvr>
                                        <p:cTn id="8" dur="1000" fill="hold"/>
                                        <p:tgtEl>
                                          <p:spTgt spid="12">
                                            <p:graphicEl>
                                              <a:dgm id="{68C2BDD1-ABB7-4A5D-A6E9-AB0E942C8EA9}"/>
                                            </p:graphicEl>
                                          </p:spTgt>
                                        </p:tgtEl>
                                        <p:attrNameLst>
                                          <p:attrName>ppt_x</p:attrName>
                                        </p:attrNameLst>
                                      </p:cBhvr>
                                      <p:tavLst>
                                        <p:tav tm="0">
                                          <p:val>
                                            <p:strVal val="#ppt_x"/>
                                          </p:val>
                                        </p:tav>
                                        <p:tav tm="100000">
                                          <p:val>
                                            <p:strVal val="#ppt_x"/>
                                          </p:val>
                                        </p:tav>
                                      </p:tavLst>
                                    </p:anim>
                                    <p:anim calcmode="lin" valueType="num">
                                      <p:cBhvr>
                                        <p:cTn id="9" dur="1000" fill="hold"/>
                                        <p:tgtEl>
                                          <p:spTgt spid="12">
                                            <p:graphicEl>
                                              <a:dgm id="{68C2BDD1-ABB7-4A5D-A6E9-AB0E942C8EA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graphicEl>
                                              <a:dgm id="{6D6EB537-98D3-4BD0-A95F-9EBFF3E8C66E}"/>
                                            </p:graphicEl>
                                          </p:spTgt>
                                        </p:tgtEl>
                                        <p:attrNameLst>
                                          <p:attrName>style.visibility</p:attrName>
                                        </p:attrNameLst>
                                      </p:cBhvr>
                                      <p:to>
                                        <p:strVal val="visible"/>
                                      </p:to>
                                    </p:set>
                                    <p:animEffect transition="in" filter="fade">
                                      <p:cBhvr>
                                        <p:cTn id="14" dur="1000"/>
                                        <p:tgtEl>
                                          <p:spTgt spid="12">
                                            <p:graphicEl>
                                              <a:dgm id="{6D6EB537-98D3-4BD0-A95F-9EBFF3E8C66E}"/>
                                            </p:graphicEl>
                                          </p:spTgt>
                                        </p:tgtEl>
                                      </p:cBhvr>
                                    </p:animEffect>
                                    <p:anim calcmode="lin" valueType="num">
                                      <p:cBhvr>
                                        <p:cTn id="15" dur="1000" fill="hold"/>
                                        <p:tgtEl>
                                          <p:spTgt spid="12">
                                            <p:graphicEl>
                                              <a:dgm id="{6D6EB537-98D3-4BD0-A95F-9EBFF3E8C66E}"/>
                                            </p:graphicEl>
                                          </p:spTgt>
                                        </p:tgtEl>
                                        <p:attrNameLst>
                                          <p:attrName>ppt_x</p:attrName>
                                        </p:attrNameLst>
                                      </p:cBhvr>
                                      <p:tavLst>
                                        <p:tav tm="0">
                                          <p:val>
                                            <p:strVal val="#ppt_x"/>
                                          </p:val>
                                        </p:tav>
                                        <p:tav tm="100000">
                                          <p:val>
                                            <p:strVal val="#ppt_x"/>
                                          </p:val>
                                        </p:tav>
                                      </p:tavLst>
                                    </p:anim>
                                    <p:anim calcmode="lin" valueType="num">
                                      <p:cBhvr>
                                        <p:cTn id="16" dur="1000" fill="hold"/>
                                        <p:tgtEl>
                                          <p:spTgt spid="12">
                                            <p:graphicEl>
                                              <a:dgm id="{6D6EB537-98D3-4BD0-A95F-9EBFF3E8C66E}"/>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graphicEl>
                                              <a:dgm id="{EA14DE05-709F-41B1-BECC-19FCE4950E27}"/>
                                            </p:graphicEl>
                                          </p:spTgt>
                                        </p:tgtEl>
                                        <p:attrNameLst>
                                          <p:attrName>style.visibility</p:attrName>
                                        </p:attrNameLst>
                                      </p:cBhvr>
                                      <p:to>
                                        <p:strVal val="visible"/>
                                      </p:to>
                                    </p:set>
                                    <p:animEffect transition="in" filter="fade">
                                      <p:cBhvr>
                                        <p:cTn id="21" dur="1000"/>
                                        <p:tgtEl>
                                          <p:spTgt spid="12">
                                            <p:graphicEl>
                                              <a:dgm id="{EA14DE05-709F-41B1-BECC-19FCE4950E27}"/>
                                            </p:graphicEl>
                                          </p:spTgt>
                                        </p:tgtEl>
                                      </p:cBhvr>
                                    </p:animEffect>
                                    <p:anim calcmode="lin" valueType="num">
                                      <p:cBhvr>
                                        <p:cTn id="22" dur="1000" fill="hold"/>
                                        <p:tgtEl>
                                          <p:spTgt spid="12">
                                            <p:graphicEl>
                                              <a:dgm id="{EA14DE05-709F-41B1-BECC-19FCE4950E27}"/>
                                            </p:graphicEl>
                                          </p:spTgt>
                                        </p:tgtEl>
                                        <p:attrNameLst>
                                          <p:attrName>ppt_x</p:attrName>
                                        </p:attrNameLst>
                                      </p:cBhvr>
                                      <p:tavLst>
                                        <p:tav tm="0">
                                          <p:val>
                                            <p:strVal val="#ppt_x"/>
                                          </p:val>
                                        </p:tav>
                                        <p:tav tm="100000">
                                          <p:val>
                                            <p:strVal val="#ppt_x"/>
                                          </p:val>
                                        </p:tav>
                                      </p:tavLst>
                                    </p:anim>
                                    <p:anim calcmode="lin" valueType="num">
                                      <p:cBhvr>
                                        <p:cTn id="23" dur="1000" fill="hold"/>
                                        <p:tgtEl>
                                          <p:spTgt spid="12">
                                            <p:graphicEl>
                                              <a:dgm id="{EA14DE05-709F-41B1-BECC-19FCE4950E27}"/>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graphicEl>
                                              <a:dgm id="{A9E57AEC-5DE0-4D13-932C-00FD65D13E29}"/>
                                            </p:graphicEl>
                                          </p:spTgt>
                                        </p:tgtEl>
                                        <p:attrNameLst>
                                          <p:attrName>style.visibility</p:attrName>
                                        </p:attrNameLst>
                                      </p:cBhvr>
                                      <p:to>
                                        <p:strVal val="visible"/>
                                      </p:to>
                                    </p:set>
                                    <p:animEffect transition="in" filter="fade">
                                      <p:cBhvr>
                                        <p:cTn id="28" dur="1000"/>
                                        <p:tgtEl>
                                          <p:spTgt spid="12">
                                            <p:graphicEl>
                                              <a:dgm id="{A9E57AEC-5DE0-4D13-932C-00FD65D13E29}"/>
                                            </p:graphicEl>
                                          </p:spTgt>
                                        </p:tgtEl>
                                      </p:cBhvr>
                                    </p:animEffect>
                                    <p:anim calcmode="lin" valueType="num">
                                      <p:cBhvr>
                                        <p:cTn id="29" dur="1000" fill="hold"/>
                                        <p:tgtEl>
                                          <p:spTgt spid="12">
                                            <p:graphicEl>
                                              <a:dgm id="{A9E57AEC-5DE0-4D13-932C-00FD65D13E29}"/>
                                            </p:graphicEl>
                                          </p:spTgt>
                                        </p:tgtEl>
                                        <p:attrNameLst>
                                          <p:attrName>ppt_x</p:attrName>
                                        </p:attrNameLst>
                                      </p:cBhvr>
                                      <p:tavLst>
                                        <p:tav tm="0">
                                          <p:val>
                                            <p:strVal val="#ppt_x"/>
                                          </p:val>
                                        </p:tav>
                                        <p:tav tm="100000">
                                          <p:val>
                                            <p:strVal val="#ppt_x"/>
                                          </p:val>
                                        </p:tav>
                                      </p:tavLst>
                                    </p:anim>
                                    <p:anim calcmode="lin" valueType="num">
                                      <p:cBhvr>
                                        <p:cTn id="30" dur="1000" fill="hold"/>
                                        <p:tgtEl>
                                          <p:spTgt spid="12">
                                            <p:graphicEl>
                                              <a:dgm id="{A9E57AEC-5DE0-4D13-932C-00FD65D13E2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D6AC39A0-0CC6-85BA-466A-BAEDB144C6FA}"/>
            </a:ext>
          </a:extLst>
        </p:cNvPr>
        <p:cNvGrpSpPr/>
        <p:nvPr/>
      </p:nvGrpSpPr>
      <p:grpSpPr>
        <a:xfrm>
          <a:off x="0" y="0"/>
          <a:ext cx="0" cy="0"/>
          <a:chOff x="0" y="0"/>
          <a:chExt cx="0" cy="0"/>
        </a:xfrm>
      </p:grpSpPr>
      <p:sp>
        <p:nvSpPr>
          <p:cNvPr id="7" name="Text Box 1">
            <a:extLst>
              <a:ext uri="{FF2B5EF4-FFF2-40B4-BE49-F238E27FC236}">
                <a16:creationId xmlns:a16="http://schemas.microsoft.com/office/drawing/2014/main" id="{758E7CE3-6883-5089-DA30-1E74C3955E7A}"/>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2" name="Oval 1">
            <a:extLst>
              <a:ext uri="{FF2B5EF4-FFF2-40B4-BE49-F238E27FC236}">
                <a16:creationId xmlns:a16="http://schemas.microsoft.com/office/drawing/2014/main" id="{68214582-74C3-7E07-7DA6-C01655062D32}"/>
              </a:ext>
            </a:extLst>
          </p:cNvPr>
          <p:cNvSpPr/>
          <p:nvPr/>
        </p:nvSpPr>
        <p:spPr>
          <a:xfrm>
            <a:off x="2950619" y="283619"/>
            <a:ext cx="6290764" cy="6290764"/>
          </a:xfrm>
          <a:prstGeom prst="ellipse">
            <a:avLst/>
          </a:prstGeom>
          <a:solidFill>
            <a:schemeClr val="tx1">
              <a:alpha val="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D8C65BB-9EC4-A5B4-2677-39562F3A5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27" y="1471027"/>
            <a:ext cx="3915946" cy="3915946"/>
          </a:xfrm>
          <a:prstGeom prst="rect">
            <a:avLst/>
          </a:prstGeom>
          <a:solidFill>
            <a:schemeClr val="bg1">
              <a:lumMod val="95000"/>
              <a:alpha val="29000"/>
            </a:schemeClr>
          </a:solidFill>
        </p:spPr>
      </p:pic>
    </p:spTree>
    <p:extLst>
      <p:ext uri="{BB962C8B-B14F-4D97-AF65-F5344CB8AC3E}">
        <p14:creationId xmlns:p14="http://schemas.microsoft.com/office/powerpoint/2010/main" val="279350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8D5636F-36AB-0673-1948-7F1299F34A39}"/>
            </a:ext>
          </a:extLst>
        </p:cNvPr>
        <p:cNvGrpSpPr/>
        <p:nvPr/>
      </p:nvGrpSpPr>
      <p:grpSpPr>
        <a:xfrm>
          <a:off x="0" y="0"/>
          <a:ext cx="0" cy="0"/>
          <a:chOff x="0" y="0"/>
          <a:chExt cx="0" cy="0"/>
        </a:xfrm>
      </p:grpSpPr>
      <p:sp>
        <p:nvSpPr>
          <p:cNvPr id="10" name="Oval 9">
            <a:extLst>
              <a:ext uri="{FF2B5EF4-FFF2-40B4-BE49-F238E27FC236}">
                <a16:creationId xmlns:a16="http://schemas.microsoft.com/office/drawing/2014/main" id="{A2B04E9D-73AC-EAF4-993A-5B4E131F4D17}"/>
              </a:ext>
            </a:extLst>
          </p:cNvPr>
          <p:cNvSpPr/>
          <p:nvPr/>
        </p:nvSpPr>
        <p:spPr>
          <a:xfrm>
            <a:off x="-3619500" y="-6286489"/>
            <a:ext cx="19431000" cy="19430978"/>
          </a:xfrm>
          <a:prstGeom prst="ellipse">
            <a:avLst/>
          </a:prstGeom>
          <a:solidFill>
            <a:schemeClr val="tx1">
              <a:alpha val="33000"/>
            </a:schemeClr>
          </a:solid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F1D600-AF71-E1AD-2FAD-7D72A900B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 y="0"/>
            <a:ext cx="12197499" cy="7114020"/>
          </a:xfrm>
          <a:prstGeom prst="rect">
            <a:avLst/>
          </a:prstGeom>
        </p:spPr>
      </p:pic>
      <p:sp>
        <p:nvSpPr>
          <p:cNvPr id="7" name="Text Box 1">
            <a:extLst>
              <a:ext uri="{FF2B5EF4-FFF2-40B4-BE49-F238E27FC236}">
                <a16:creationId xmlns:a16="http://schemas.microsoft.com/office/drawing/2014/main" id="{7E8200D1-1B37-6FF4-00C9-A634C2FAB078}"/>
              </a:ext>
            </a:extLst>
          </p:cNvPr>
          <p:cNvSpPr txBox="1"/>
          <p:nvPr/>
        </p:nvSpPr>
        <p:spPr>
          <a:xfrm>
            <a:off x="900667" y="-1563430"/>
            <a:ext cx="10604939" cy="1477328"/>
          </a:xfrm>
          <a:prstGeom prst="rect">
            <a:avLst/>
          </a:prstGeom>
          <a:solidFill>
            <a:schemeClr val="tx1">
              <a:alpha val="24000"/>
            </a:schemeClr>
          </a:solidFill>
        </p:spPr>
        <p:txBody>
          <a:bodyPr wrap="square" rtlCol="0">
            <a:spAutoFit/>
          </a:bodyPr>
          <a:lstStyle/>
          <a:p>
            <a:r>
              <a:rPr lang="en-US" sz="9000" dirty="0">
                <a:ln w="3175" cmpd="sng">
                  <a:solidFill>
                    <a:schemeClr val="bg1"/>
                  </a:solidFill>
                  <a:prstDash val="solid"/>
                </a:ln>
                <a:noFill/>
                <a:latin typeface="Montserrat" panose="00000500000000000000" charset="0"/>
                <a:cs typeface="Montserrat" panose="00000500000000000000" charset="0"/>
              </a:rPr>
              <a:t>Table of Contents</a:t>
            </a:r>
          </a:p>
        </p:txBody>
      </p:sp>
      <p:sp>
        <p:nvSpPr>
          <p:cNvPr id="3" name="Text Box 1">
            <a:extLst>
              <a:ext uri="{FF2B5EF4-FFF2-40B4-BE49-F238E27FC236}">
                <a16:creationId xmlns:a16="http://schemas.microsoft.com/office/drawing/2014/main" id="{69B9FC2C-DCC4-C40E-6A8D-1C69A928807F}"/>
              </a:ext>
            </a:extLst>
          </p:cNvPr>
          <p:cNvSpPr txBox="1"/>
          <p:nvPr/>
        </p:nvSpPr>
        <p:spPr>
          <a:xfrm>
            <a:off x="1835089" y="105850"/>
            <a:ext cx="8521822" cy="769441"/>
          </a:xfrm>
          <a:prstGeom prst="rect">
            <a:avLst/>
          </a:prstGeom>
          <a:solidFill>
            <a:schemeClr val="tx1">
              <a:alpha val="24000"/>
            </a:schemeClr>
          </a:solidFill>
        </p:spPr>
        <p:txBody>
          <a:bodyPr wrap="square" rtlCol="0">
            <a:spAutoFit/>
          </a:bodyPr>
          <a:lstStyle/>
          <a:p>
            <a:r>
              <a:rPr lang="en-US" sz="4400" dirty="0">
                <a:ln w="3175" cmpd="sng">
                  <a:solidFill>
                    <a:schemeClr val="bg1"/>
                  </a:solidFill>
                  <a:prstDash val="solid"/>
                </a:ln>
                <a:noFill/>
                <a:latin typeface="Montserrat" panose="00000500000000000000" charset="0"/>
                <a:cs typeface="Montserrat" panose="00000500000000000000" charset="0"/>
              </a:rPr>
              <a:t>Ratan Tata’s Impact &amp; Legacy</a:t>
            </a:r>
          </a:p>
        </p:txBody>
      </p:sp>
      <p:pic>
        <p:nvPicPr>
          <p:cNvPr id="2" name="Picture 1">
            <a:extLst>
              <a:ext uri="{FF2B5EF4-FFF2-40B4-BE49-F238E27FC236}">
                <a16:creationId xmlns:a16="http://schemas.microsoft.com/office/drawing/2014/main" id="{9FA226C4-43AF-9F04-148E-AD9343B55B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93" y="-6912"/>
            <a:ext cx="959267" cy="959267"/>
          </a:xfrm>
          <a:prstGeom prst="rect">
            <a:avLst/>
          </a:prstGeom>
          <a:solidFill>
            <a:schemeClr val="bg1">
              <a:lumMod val="95000"/>
              <a:alpha val="29000"/>
            </a:schemeClr>
          </a:solidFill>
        </p:spPr>
      </p:pic>
      <p:sp>
        <p:nvSpPr>
          <p:cNvPr id="20" name="Rectangle: Rounded Corners 19">
            <a:extLst>
              <a:ext uri="{FF2B5EF4-FFF2-40B4-BE49-F238E27FC236}">
                <a16:creationId xmlns:a16="http://schemas.microsoft.com/office/drawing/2014/main" id="{5EC7CD6B-6A38-E6D9-AF9F-156684A2DC2C}"/>
              </a:ext>
            </a:extLst>
          </p:cNvPr>
          <p:cNvSpPr/>
          <p:nvPr/>
        </p:nvSpPr>
        <p:spPr>
          <a:xfrm>
            <a:off x="4855464" y="2319224"/>
            <a:ext cx="2475572" cy="2475572"/>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ExtraBold" panose="00000900000000000000" pitchFamily="2" charset="0"/>
              </a:rPr>
              <a:t>Ratan Tata’s Journey</a:t>
            </a:r>
          </a:p>
        </p:txBody>
      </p:sp>
      <p:cxnSp>
        <p:nvCxnSpPr>
          <p:cNvPr id="24" name="Straight Connector 23">
            <a:extLst>
              <a:ext uri="{FF2B5EF4-FFF2-40B4-BE49-F238E27FC236}">
                <a16:creationId xmlns:a16="http://schemas.microsoft.com/office/drawing/2014/main" id="{AD4BCFDA-9DAB-AE04-C839-2BDBE3A9E03A}"/>
              </a:ext>
            </a:extLst>
          </p:cNvPr>
          <p:cNvCxnSpPr>
            <a:cxnSpLocks/>
            <a:stCxn id="20" idx="1"/>
          </p:cNvCxnSpPr>
          <p:nvPr/>
        </p:nvCxnSpPr>
        <p:spPr>
          <a:xfrm flipH="1" flipV="1">
            <a:off x="4181707" y="3189249"/>
            <a:ext cx="673757" cy="36776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A32BAD-12D0-853A-51E8-726D1ECA656A}"/>
              </a:ext>
            </a:extLst>
          </p:cNvPr>
          <p:cNvCxnSpPr>
            <a:cxnSpLocks/>
          </p:cNvCxnSpPr>
          <p:nvPr/>
        </p:nvCxnSpPr>
        <p:spPr>
          <a:xfrm flipH="1">
            <a:off x="7327263" y="3345366"/>
            <a:ext cx="900619" cy="284306"/>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6E087-6060-49A0-EAA5-F5E0596D5CFE}"/>
              </a:ext>
            </a:extLst>
          </p:cNvPr>
          <p:cNvCxnSpPr>
            <a:cxnSpLocks/>
          </p:cNvCxnSpPr>
          <p:nvPr/>
        </p:nvCxnSpPr>
        <p:spPr>
          <a:xfrm>
            <a:off x="6093250" y="4794796"/>
            <a:ext cx="0" cy="791965"/>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641853B-3A8A-8AA6-F929-A43AD8F1695B}"/>
                  </a:ext>
                </a:extLst>
              </p:cNvPr>
              <p:cNvGraphicFramePr>
                <a:graphicFrameLocks noChangeAspect="1"/>
              </p:cNvGraphicFramePr>
              <p:nvPr>
                <p:extLst>
                  <p:ext uri="{D42A27DB-BD31-4B8C-83A1-F6EECF244321}">
                    <p14:modId xmlns:p14="http://schemas.microsoft.com/office/powerpoint/2010/main" val="2483162514"/>
                  </p:ext>
                </p:extLst>
              </p:nvPr>
            </p:nvGraphicFramePr>
            <p:xfrm>
              <a:off x="2183763" y="2071882"/>
              <a:ext cx="3048000" cy="1714500"/>
            </p:xfrm>
            <a:graphic>
              <a:graphicData uri="http://schemas.microsoft.com/office/powerpoint/2016/sectionzoom">
                <psez:sectionZm>
                  <psez:sectionZmObj sectionId="{72840E85-3D5B-49A8-878E-FAC8371759A6}">
                    <psez:zmPr id="{D570CF44-8D20-4984-A476-3A2BCB51FBBC}"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F641853B-3A8A-8AA6-F929-A43AD8F1695B}"/>
                  </a:ext>
                </a:extLst>
              </p:cNvPr>
              <p:cNvPicPr>
                <a:picLocks noGrp="1" noRot="1" noChangeAspect="1" noMove="1" noResize="1" noEditPoints="1" noAdjustHandles="1" noChangeArrowheads="1" noChangeShapeType="1"/>
              </p:cNvPicPr>
              <p:nvPr/>
            </p:nvPicPr>
            <p:blipFill>
              <a:blip r:embed="rId8"/>
              <a:stretch>
                <a:fillRect/>
              </a:stretch>
            </p:blipFill>
            <p:spPr>
              <a:xfrm>
                <a:off x="2183763" y="207188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2C0658D6-034A-EECD-238A-CEDCEA8CBD93}"/>
                  </a:ext>
                </a:extLst>
              </p:cNvPr>
              <p:cNvGraphicFramePr>
                <a:graphicFrameLocks noChangeAspect="1"/>
              </p:cNvGraphicFramePr>
              <p:nvPr>
                <p:extLst>
                  <p:ext uri="{D42A27DB-BD31-4B8C-83A1-F6EECF244321}">
                    <p14:modId xmlns:p14="http://schemas.microsoft.com/office/powerpoint/2010/main" val="2881427643"/>
                  </p:ext>
                </p:extLst>
              </p:nvPr>
            </p:nvGraphicFramePr>
            <p:xfrm>
              <a:off x="4569250" y="5124832"/>
              <a:ext cx="3048000" cy="1714500"/>
            </p:xfrm>
            <a:graphic>
              <a:graphicData uri="http://schemas.microsoft.com/office/powerpoint/2016/sectionzoom">
                <psez:sectionZm>
                  <psez:sectionZmObj sectionId="{19374C13-C8DB-49CD-9547-8703E97F60F1}">
                    <psez:zmPr id="{77AC6C22-669B-4CC5-BEE4-F5F735A047E3}"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 name="Section Zoom 4">
                <a:hlinkClick r:id="rId10" action="ppaction://hlinksldjump"/>
                <a:extLst>
                  <a:ext uri="{FF2B5EF4-FFF2-40B4-BE49-F238E27FC236}">
                    <a16:creationId xmlns:a16="http://schemas.microsoft.com/office/drawing/2014/main" id="{2C0658D6-034A-EECD-238A-CEDCEA8CBD93}"/>
                  </a:ext>
                </a:extLst>
              </p:cNvPr>
              <p:cNvPicPr>
                <a:picLocks noGrp="1" noRot="1" noChangeAspect="1" noMove="1" noResize="1" noEditPoints="1" noAdjustHandles="1" noChangeArrowheads="1" noChangeShapeType="1"/>
              </p:cNvPicPr>
              <p:nvPr/>
            </p:nvPicPr>
            <p:blipFill>
              <a:blip r:embed="rId11"/>
              <a:stretch>
                <a:fillRect/>
              </a:stretch>
            </p:blipFill>
            <p:spPr>
              <a:xfrm>
                <a:off x="4569250" y="512483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CCEBB67-9D3F-2B65-1F96-B28D2FEE38EB}"/>
                  </a:ext>
                </a:extLst>
              </p:cNvPr>
              <p:cNvGraphicFramePr>
                <a:graphicFrameLocks noChangeAspect="1"/>
              </p:cNvGraphicFramePr>
              <p:nvPr>
                <p:extLst>
                  <p:ext uri="{D42A27DB-BD31-4B8C-83A1-F6EECF244321}">
                    <p14:modId xmlns:p14="http://schemas.microsoft.com/office/powerpoint/2010/main" val="1462546920"/>
                  </p:ext>
                </p:extLst>
              </p:nvPr>
            </p:nvGraphicFramePr>
            <p:xfrm>
              <a:off x="7044726" y="2360390"/>
              <a:ext cx="3048000" cy="1714500"/>
            </p:xfrm>
            <a:graphic>
              <a:graphicData uri="http://schemas.microsoft.com/office/powerpoint/2016/sectionzoom">
                <psez:sectionZm>
                  <psez:sectionZmObj sectionId="{5B958021-CD8A-4F56-A7A4-314898FE056B}">
                    <psez:zmPr id="{09AA642D-2489-4261-A7B3-D3D18EF9715A}"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13" action="ppaction://hlinksldjump"/>
                <a:extLst>
                  <a:ext uri="{FF2B5EF4-FFF2-40B4-BE49-F238E27FC236}">
                    <a16:creationId xmlns:a16="http://schemas.microsoft.com/office/drawing/2014/main" id="{0CCEBB67-9D3F-2B65-1F96-B28D2FEE38EB}"/>
                  </a:ext>
                </a:extLst>
              </p:cNvPr>
              <p:cNvPicPr>
                <a:picLocks noGrp="1" noRot="1" noChangeAspect="1" noMove="1" noResize="1" noEditPoints="1" noAdjustHandles="1" noChangeArrowheads="1" noChangeShapeType="1"/>
              </p:cNvPicPr>
              <p:nvPr/>
            </p:nvPicPr>
            <p:blipFill>
              <a:blip r:embed="rId14"/>
              <a:stretch>
                <a:fillRect/>
              </a:stretch>
            </p:blipFill>
            <p:spPr>
              <a:xfrm>
                <a:off x="7044726" y="2360390"/>
                <a:ext cx="3048000" cy="1714500"/>
              </a:xfrm>
              <a:prstGeom prst="rect">
                <a:avLst/>
              </a:prstGeom>
            </p:spPr>
          </p:pic>
        </mc:Fallback>
      </mc:AlternateContent>
    </p:spTree>
    <p:extLst>
      <p:ext uri="{BB962C8B-B14F-4D97-AF65-F5344CB8AC3E}">
        <p14:creationId xmlns:p14="http://schemas.microsoft.com/office/powerpoint/2010/main" val="3862580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0&quot;:[33141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3834</Words>
  <Application>Microsoft Office PowerPoint</Application>
  <PresentationFormat>Widescreen</PresentationFormat>
  <Paragraphs>356</Paragraphs>
  <Slides>34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Aharoni</vt:lpstr>
      <vt:lpstr>Arial</vt:lpstr>
      <vt:lpstr>Calibri</vt:lpstr>
      <vt:lpstr>Calibri Light</vt:lpstr>
      <vt:lpstr>Courier New</vt:lpstr>
      <vt:lpstr>Montserrat</vt:lpstr>
      <vt:lpstr>Montserrat ExtraBold</vt:lpstr>
      <vt:lpstr>Script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Vardaan Kulshreshtha</cp:lastModifiedBy>
  <cp:revision>11</cp:revision>
  <dcterms:created xsi:type="dcterms:W3CDTF">2025-07-23T00:59:00Z</dcterms:created>
  <dcterms:modified xsi:type="dcterms:W3CDTF">2025-12-23T06:29:21Z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E7A75CF71A7D4FD386DA63F07717E4AC_11</vt:lpwstr>
  </property>
  <property fmtid="{D5CDD505-2E9C-101B-9397-08002B2CF9AE}" pid="3" name="KSOProductBuildVer">
    <vt:lpwstr>1033-12.2.0.23155</vt:lpwstr>
  </property>
</Properties>
</file>